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2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6" r:id="rId19"/>
    <p:sldId id="275" r:id="rId2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giJMiilW4S8g3hDICaRJHVZXJq6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872A1F6-374D-47E7-953E-A757C73E8DBA}">
  <a:tblStyle styleId="{1872A1F6-374D-47E7-953E-A757C73E8DBA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 b="off" i="off"/>
      <a:tcStyle>
        <a:tcBdr/>
        <a:fill>
          <a:solidFill>
            <a:srgbClr val="CFD7E7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FD7E7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>
    <p:restoredLeft sz="0" autoAdjust="0"/>
    <p:restoredTop sz="85529" autoAdjust="0"/>
  </p:normalViewPr>
  <p:slideViewPr>
    <p:cSldViewPr snapToGrid="0">
      <p:cViewPr varScale="1">
        <p:scale>
          <a:sx n="63" d="100"/>
          <a:sy n="63" d="100"/>
        </p:scale>
        <p:origin x="211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8b1dc570b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g8b1dc570b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4" name="Google Shape;22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8" name="Google Shape;1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2" name="Google Shape;15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"/>
          <p:cNvSpPr txBox="1">
            <a:spLocks noGrp="1"/>
          </p:cNvSpPr>
          <p:nvPr>
            <p:ph type="ctrTitle"/>
          </p:nvPr>
        </p:nvSpPr>
        <p:spPr>
          <a:xfrm>
            <a:off x="685800" y="1844825"/>
            <a:ext cx="7772400" cy="1755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43E"/>
              </a:buClr>
              <a:buSzPts val="3600"/>
              <a:buFont typeface="Calibri"/>
              <a:buNone/>
            </a:pPr>
            <a:r>
              <a:rPr lang="es-CL" sz="3240" b="1">
                <a:solidFill>
                  <a:srgbClr val="0F243E"/>
                </a:solidFill>
              </a:rPr>
              <a:t/>
            </a:r>
            <a:br>
              <a:rPr lang="es-CL" sz="3240" b="1">
                <a:solidFill>
                  <a:srgbClr val="0F243E"/>
                </a:solidFill>
              </a:rPr>
            </a:br>
            <a:r>
              <a:rPr lang="es-CL" sz="3240" b="1">
                <a:solidFill>
                  <a:srgbClr val="0F243E"/>
                </a:solidFill>
              </a:rPr>
              <a:t>Viviendo  el Movimiento desde Casa</a:t>
            </a:r>
            <a:r>
              <a:rPr lang="es-CL" sz="3563">
                <a:solidFill>
                  <a:srgbClr val="0F243E"/>
                </a:solidFill>
              </a:rPr>
              <a:t/>
            </a:r>
            <a:br>
              <a:rPr lang="es-CL" sz="3563">
                <a:solidFill>
                  <a:srgbClr val="0F243E"/>
                </a:solidFill>
              </a:rPr>
            </a:br>
            <a:r>
              <a:rPr lang="es-CL" sz="2511" b="1">
                <a:solidFill>
                  <a:srgbClr val="0F243E"/>
                </a:solidFill>
              </a:rPr>
              <a:t>Guía para la Animación del Programa de Jóvenes</a:t>
            </a:r>
            <a:r>
              <a:rPr lang="es-CL" sz="2511">
                <a:solidFill>
                  <a:srgbClr val="0F243E"/>
                </a:solidFill>
              </a:rPr>
              <a:t/>
            </a:r>
            <a:br>
              <a:rPr lang="es-CL" sz="2511">
                <a:solidFill>
                  <a:srgbClr val="0F243E"/>
                </a:solidFill>
              </a:rPr>
            </a:br>
            <a:r>
              <a:rPr lang="es-CL" sz="2511" b="1">
                <a:solidFill>
                  <a:srgbClr val="0F243E"/>
                </a:solidFill>
              </a:rPr>
              <a:t>y los Procesos de Tutoría a Distancia</a:t>
            </a:r>
            <a:r>
              <a:rPr lang="es-CL" sz="3563"/>
              <a:t/>
            </a:r>
            <a:br>
              <a:rPr lang="es-CL" sz="3563"/>
            </a:br>
            <a:endParaRPr sz="3563"/>
          </a:p>
        </p:txBody>
      </p:sp>
      <p:sp>
        <p:nvSpPr>
          <p:cNvPr id="97" name="Google Shape;97;p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3200"/>
              <a:buNone/>
            </a:pPr>
            <a:r>
              <a:rPr lang="es-CL">
                <a:solidFill>
                  <a:srgbClr val="366092"/>
                </a:solidFill>
              </a:rPr>
              <a:t>Dirección de Voluntarios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66092"/>
              </a:buClr>
              <a:buSzPts val="3200"/>
              <a:buNone/>
            </a:pPr>
            <a:r>
              <a:rPr lang="es-CL">
                <a:solidFill>
                  <a:srgbClr val="366092"/>
                </a:solidFill>
              </a:rPr>
              <a:t>Julio 2020</a:t>
            </a:r>
            <a:endParaRPr>
              <a:solidFill>
                <a:srgbClr val="366092"/>
              </a:solidFill>
            </a:endParaRPr>
          </a:p>
        </p:txBody>
      </p:sp>
      <p:pic>
        <p:nvPicPr>
          <p:cNvPr id="98" name="Google Shape;98;p1"/>
          <p:cNvPicPr preferRelativeResize="0"/>
          <p:nvPr/>
        </p:nvPicPr>
        <p:blipFill rotWithShape="1">
          <a:blip r:embed="rId3">
            <a:alphaModFix amt="14000"/>
          </a:blip>
          <a:srcRect/>
          <a:stretch/>
        </p:blipFill>
        <p:spPr>
          <a:xfrm>
            <a:off x="1447147" y="0"/>
            <a:ext cx="6400800" cy="640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2789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30820" y="0"/>
            <a:ext cx="3146820" cy="367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66543" y="3938408"/>
            <a:ext cx="3026639" cy="2919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81501" y="3714894"/>
            <a:ext cx="2966578" cy="3143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491" y="1596727"/>
            <a:ext cx="2899190" cy="3224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923499" y="0"/>
            <a:ext cx="3158002" cy="4255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5185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25910"/>
            <a:ext cx="9155795" cy="4888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-49400"/>
            <a:ext cx="9247239" cy="442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000468"/>
            <a:ext cx="9247238" cy="28575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5185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53996"/>
            <a:ext cx="9144000" cy="51500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g8b1dc570bf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785" y="504663"/>
            <a:ext cx="7674429" cy="5567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8"/>
          <p:cNvSpPr/>
          <p:nvPr/>
        </p:nvSpPr>
        <p:spPr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7" name="Google Shape;227;p8" descr="Captura de pantalla de un celular&#10;&#10;Descripción generada automáticament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6179" r="4804" b="2"/>
          <a:stretch/>
        </p:blipFill>
        <p:spPr>
          <a:xfrm>
            <a:off x="20" y="1282"/>
            <a:ext cx="9143980" cy="6856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ONICYT presenta su nuevo portal de información y consultas | CONICYT">
            <a:extLst>
              <a:ext uri="{FF2B5EF4-FFF2-40B4-BE49-F238E27FC236}">
                <a16:creationId xmlns:a16="http://schemas.microsoft.com/office/drawing/2014/main" id="{1B869CDF-B46F-4827-AEE2-369FF5FF9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75" y="425704"/>
            <a:ext cx="7803931" cy="600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32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24">
            <a:extLst>
              <a:ext uri="{FF2B5EF4-FFF2-40B4-BE49-F238E27FC236}">
                <a16:creationId xmlns:a16="http://schemas.microsoft.com/office/drawing/2014/main" id="{1ED8053C-AF28-403A-90F2-67A100EDECE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9707AF2-75B9-4062-8C54-7B1008AD7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786" y="1227166"/>
            <a:ext cx="3714595" cy="31979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63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44" name="Freeform: Shape 26">
            <a:extLst>
              <a:ext uri="{FF2B5EF4-FFF2-40B4-BE49-F238E27FC236}">
                <a16:creationId xmlns:a16="http://schemas.microsoft.com/office/drawing/2014/main" id="{1B4300A5-BDF0-4AC1-B637-40BC04A6EF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3881" y="398899"/>
            <a:ext cx="4456254" cy="6060202"/>
          </a:xfrm>
          <a:custGeom>
            <a:avLst/>
            <a:gdLst>
              <a:gd name="connsiteX0" fmla="*/ 4515496 w 5599176"/>
              <a:gd name="connsiteY0" fmla="*/ 4528466 h 5837866"/>
              <a:gd name="connsiteX1" fmla="*/ 5109352 w 5599176"/>
              <a:gd name="connsiteY1" fmla="*/ 4528466 h 5837866"/>
              <a:gd name="connsiteX2" fmla="*/ 5137310 w 5599176"/>
              <a:gd name="connsiteY2" fmla="*/ 4532179 h 5837866"/>
              <a:gd name="connsiteX3" fmla="*/ 5156538 w 5599176"/>
              <a:gd name="connsiteY3" fmla="*/ 4540242 h 5837866"/>
              <a:gd name="connsiteX4" fmla="*/ 5144787 w 5599176"/>
              <a:gd name="connsiteY4" fmla="*/ 4560566 h 5837866"/>
              <a:gd name="connsiteX5" fmla="*/ 4728451 w 5599176"/>
              <a:gd name="connsiteY5" fmla="*/ 5280629 h 5837866"/>
              <a:gd name="connsiteX6" fmla="*/ 4480407 w 5599176"/>
              <a:gd name="connsiteY6" fmla="*/ 5424788 h 5837866"/>
              <a:gd name="connsiteX7" fmla="*/ 4281024 w 5599176"/>
              <a:gd name="connsiteY7" fmla="*/ 5424788 h 5837866"/>
              <a:gd name="connsiteX8" fmla="*/ 4257765 w 5599176"/>
              <a:gd name="connsiteY8" fmla="*/ 5424788 h 5837866"/>
              <a:gd name="connsiteX9" fmla="*/ 4235569 w 5599176"/>
              <a:gd name="connsiteY9" fmla="*/ 5386568 h 5837866"/>
              <a:gd name="connsiteX10" fmla="*/ 4126859 w 5599176"/>
              <a:gd name="connsiteY10" fmla="*/ 5199359 h 5837866"/>
              <a:gd name="connsiteX11" fmla="*/ 4126859 w 5599176"/>
              <a:gd name="connsiteY11" fmla="*/ 5094573 h 5837866"/>
              <a:gd name="connsiteX12" fmla="*/ 4424429 w 5599176"/>
              <a:gd name="connsiteY12" fmla="*/ 4582137 h 5837866"/>
              <a:gd name="connsiteX13" fmla="*/ 4515496 w 5599176"/>
              <a:gd name="connsiteY13" fmla="*/ 4528466 h 5837866"/>
              <a:gd name="connsiteX14" fmla="*/ 627252 w 5599176"/>
              <a:gd name="connsiteY14" fmla="*/ 3856590 h 5837866"/>
              <a:gd name="connsiteX15" fmla="*/ 1573411 w 5599176"/>
              <a:gd name="connsiteY15" fmla="*/ 3856590 h 5837866"/>
              <a:gd name="connsiteX16" fmla="*/ 1708576 w 5599176"/>
              <a:gd name="connsiteY16" fmla="*/ 3931724 h 5837866"/>
              <a:gd name="connsiteX17" fmla="*/ 2181655 w 5599176"/>
              <a:gd name="connsiteY17" fmla="*/ 4741500 h 5837866"/>
              <a:gd name="connsiteX18" fmla="*/ 2181655 w 5599176"/>
              <a:gd name="connsiteY18" fmla="*/ 4897334 h 5837866"/>
              <a:gd name="connsiteX19" fmla="*/ 1708576 w 5599176"/>
              <a:gd name="connsiteY19" fmla="*/ 5707109 h 5837866"/>
              <a:gd name="connsiteX20" fmla="*/ 1573411 w 5599176"/>
              <a:gd name="connsiteY20" fmla="*/ 5782243 h 5837866"/>
              <a:gd name="connsiteX21" fmla="*/ 627252 w 5599176"/>
              <a:gd name="connsiteY21" fmla="*/ 5782243 h 5837866"/>
              <a:gd name="connsiteX22" fmla="*/ 492087 w 5599176"/>
              <a:gd name="connsiteY22" fmla="*/ 5707109 h 5837866"/>
              <a:gd name="connsiteX23" fmla="*/ 19008 w 5599176"/>
              <a:gd name="connsiteY23" fmla="*/ 4897334 h 5837866"/>
              <a:gd name="connsiteX24" fmla="*/ 19008 w 5599176"/>
              <a:gd name="connsiteY24" fmla="*/ 4741500 h 5837866"/>
              <a:gd name="connsiteX25" fmla="*/ 492087 w 5599176"/>
              <a:gd name="connsiteY25" fmla="*/ 3931724 h 5837866"/>
              <a:gd name="connsiteX26" fmla="*/ 627252 w 5599176"/>
              <a:gd name="connsiteY26" fmla="*/ 3856590 h 5837866"/>
              <a:gd name="connsiteX27" fmla="*/ 2885347 w 5599176"/>
              <a:gd name="connsiteY27" fmla="*/ 2102288 h 5837866"/>
              <a:gd name="connsiteX28" fmla="*/ 4480407 w 5599176"/>
              <a:gd name="connsiteY28" fmla="*/ 2102288 h 5837866"/>
              <a:gd name="connsiteX29" fmla="*/ 4728451 w 5599176"/>
              <a:gd name="connsiteY29" fmla="*/ 2246446 h 5837866"/>
              <a:gd name="connsiteX30" fmla="*/ 5524258 w 5599176"/>
              <a:gd name="connsiteY30" fmla="*/ 3622812 h 5837866"/>
              <a:gd name="connsiteX31" fmla="*/ 5524258 w 5599176"/>
              <a:gd name="connsiteY31" fmla="*/ 3904264 h 5837866"/>
              <a:gd name="connsiteX32" fmla="*/ 5228769 w 5599176"/>
              <a:gd name="connsiteY32" fmla="*/ 4415318 h 5837866"/>
              <a:gd name="connsiteX33" fmla="*/ 5203866 w 5599176"/>
              <a:gd name="connsiteY33" fmla="*/ 4458387 h 5837866"/>
              <a:gd name="connsiteX34" fmla="*/ 5204742 w 5599176"/>
              <a:gd name="connsiteY34" fmla="*/ 4458755 h 5837866"/>
              <a:gd name="connsiteX35" fmla="*/ 5248690 w 5599176"/>
              <a:gd name="connsiteY35" fmla="*/ 4503079 h 5837866"/>
              <a:gd name="connsiteX36" fmla="*/ 5582899 w 5599176"/>
              <a:gd name="connsiteY36" fmla="*/ 5081103 h 5837866"/>
              <a:gd name="connsiteX37" fmla="*/ 5582899 w 5599176"/>
              <a:gd name="connsiteY37" fmla="*/ 5199302 h 5837866"/>
              <a:gd name="connsiteX38" fmla="*/ 5248690 w 5599176"/>
              <a:gd name="connsiteY38" fmla="*/ 5777325 h 5837866"/>
              <a:gd name="connsiteX39" fmla="*/ 5144519 w 5599176"/>
              <a:gd name="connsiteY39" fmla="*/ 5837866 h 5837866"/>
              <a:gd name="connsiteX40" fmla="*/ 4474653 w 5599176"/>
              <a:gd name="connsiteY40" fmla="*/ 5837866 h 5837866"/>
              <a:gd name="connsiteX41" fmla="*/ 4371930 w 5599176"/>
              <a:gd name="connsiteY41" fmla="*/ 5777325 h 5837866"/>
              <a:gd name="connsiteX42" fmla="*/ 4191892 w 5599176"/>
              <a:gd name="connsiteY42" fmla="*/ 5467287 h 5837866"/>
              <a:gd name="connsiteX43" fmla="*/ 4171554 w 5599176"/>
              <a:gd name="connsiteY43" fmla="*/ 5432262 h 5837866"/>
              <a:gd name="connsiteX44" fmla="*/ 4187556 w 5599176"/>
              <a:gd name="connsiteY44" fmla="*/ 5432262 h 5837866"/>
              <a:gd name="connsiteX45" fmla="*/ 4263195 w 5599176"/>
              <a:gd name="connsiteY45" fmla="*/ 5432262 h 5837866"/>
              <a:gd name="connsiteX46" fmla="*/ 4296053 w 5599176"/>
              <a:gd name="connsiteY46" fmla="*/ 5488847 h 5837866"/>
              <a:gd name="connsiteX47" fmla="*/ 4421590 w 5599176"/>
              <a:gd name="connsiteY47" fmla="*/ 5705031 h 5837866"/>
              <a:gd name="connsiteX48" fmla="*/ 4512658 w 5599176"/>
              <a:gd name="connsiteY48" fmla="*/ 5758703 h 5837866"/>
              <a:gd name="connsiteX49" fmla="*/ 5106515 w 5599176"/>
              <a:gd name="connsiteY49" fmla="*/ 5758703 h 5837866"/>
              <a:gd name="connsiteX50" fmla="*/ 5198863 w 5599176"/>
              <a:gd name="connsiteY50" fmla="*/ 5705031 h 5837866"/>
              <a:gd name="connsiteX51" fmla="*/ 5495151 w 5599176"/>
              <a:gd name="connsiteY51" fmla="*/ 5192597 h 5837866"/>
              <a:gd name="connsiteX52" fmla="*/ 5495151 w 5599176"/>
              <a:gd name="connsiteY52" fmla="*/ 5087808 h 5837866"/>
              <a:gd name="connsiteX53" fmla="*/ 5198863 w 5599176"/>
              <a:gd name="connsiteY53" fmla="*/ 4575374 h 5837866"/>
              <a:gd name="connsiteX54" fmla="*/ 5159904 w 5599176"/>
              <a:gd name="connsiteY54" fmla="*/ 4536079 h 5837866"/>
              <a:gd name="connsiteX55" fmla="*/ 5155395 w 5599176"/>
              <a:gd name="connsiteY55" fmla="*/ 4534190 h 5837866"/>
              <a:gd name="connsiteX56" fmla="*/ 5179563 w 5599176"/>
              <a:gd name="connsiteY56" fmla="*/ 4492393 h 5837866"/>
              <a:gd name="connsiteX57" fmla="*/ 5197535 w 5599176"/>
              <a:gd name="connsiteY57" fmla="*/ 4461308 h 5837866"/>
              <a:gd name="connsiteX58" fmla="*/ 5178894 w 5599176"/>
              <a:gd name="connsiteY58" fmla="*/ 4453491 h 5837866"/>
              <a:gd name="connsiteX59" fmla="*/ 5147358 w 5599176"/>
              <a:gd name="connsiteY59" fmla="*/ 4449302 h 5837866"/>
              <a:gd name="connsiteX60" fmla="*/ 4477491 w 5599176"/>
              <a:gd name="connsiteY60" fmla="*/ 4449302 h 5837866"/>
              <a:gd name="connsiteX61" fmla="*/ 4374769 w 5599176"/>
              <a:gd name="connsiteY61" fmla="*/ 4509842 h 5837866"/>
              <a:gd name="connsiteX62" fmla="*/ 4039112 w 5599176"/>
              <a:gd name="connsiteY62" fmla="*/ 5087866 h 5837866"/>
              <a:gd name="connsiteX63" fmla="*/ 4039112 w 5599176"/>
              <a:gd name="connsiteY63" fmla="*/ 5206066 h 5837866"/>
              <a:gd name="connsiteX64" fmla="*/ 4149904 w 5599176"/>
              <a:gd name="connsiteY64" fmla="*/ 5396858 h 5837866"/>
              <a:gd name="connsiteX65" fmla="*/ 4166123 w 5599176"/>
              <a:gd name="connsiteY65" fmla="*/ 5424788 h 5837866"/>
              <a:gd name="connsiteX66" fmla="*/ 4090989 w 5599176"/>
              <a:gd name="connsiteY66" fmla="*/ 5424788 h 5837866"/>
              <a:gd name="connsiteX67" fmla="*/ 2885347 w 5599176"/>
              <a:gd name="connsiteY67" fmla="*/ 5424788 h 5837866"/>
              <a:gd name="connsiteX68" fmla="*/ 2640748 w 5599176"/>
              <a:gd name="connsiteY68" fmla="*/ 5280629 h 5837866"/>
              <a:gd name="connsiteX69" fmla="*/ 1841498 w 5599176"/>
              <a:gd name="connsiteY69" fmla="*/ 3904264 h 5837866"/>
              <a:gd name="connsiteX70" fmla="*/ 1841498 w 5599176"/>
              <a:gd name="connsiteY70" fmla="*/ 3622812 h 5837866"/>
              <a:gd name="connsiteX71" fmla="*/ 2640748 w 5599176"/>
              <a:gd name="connsiteY71" fmla="*/ 2246446 h 5837866"/>
              <a:gd name="connsiteX72" fmla="*/ 2885347 w 5599176"/>
              <a:gd name="connsiteY72" fmla="*/ 2102288 h 5837866"/>
              <a:gd name="connsiteX73" fmla="*/ 1398966 w 5599176"/>
              <a:gd name="connsiteY73" fmla="*/ 1296578 h 5837866"/>
              <a:gd name="connsiteX74" fmla="*/ 2124510 w 5599176"/>
              <a:gd name="connsiteY74" fmla="*/ 1296578 h 5837866"/>
              <a:gd name="connsiteX75" fmla="*/ 2228158 w 5599176"/>
              <a:gd name="connsiteY75" fmla="*/ 1355876 h 5837866"/>
              <a:gd name="connsiteX76" fmla="*/ 2590929 w 5599176"/>
              <a:gd name="connsiteY76" fmla="*/ 1994969 h 5837866"/>
              <a:gd name="connsiteX77" fmla="*/ 2590929 w 5599176"/>
              <a:gd name="connsiteY77" fmla="*/ 2117956 h 5837866"/>
              <a:gd name="connsiteX78" fmla="*/ 2228158 w 5599176"/>
              <a:gd name="connsiteY78" fmla="*/ 2757048 h 5837866"/>
              <a:gd name="connsiteX79" fmla="*/ 2124510 w 5599176"/>
              <a:gd name="connsiteY79" fmla="*/ 2816345 h 5837866"/>
              <a:gd name="connsiteX80" fmla="*/ 1398966 w 5599176"/>
              <a:gd name="connsiteY80" fmla="*/ 2816345 h 5837866"/>
              <a:gd name="connsiteX81" fmla="*/ 1295319 w 5599176"/>
              <a:gd name="connsiteY81" fmla="*/ 2757048 h 5837866"/>
              <a:gd name="connsiteX82" fmla="*/ 932547 w 5599176"/>
              <a:gd name="connsiteY82" fmla="*/ 2117956 h 5837866"/>
              <a:gd name="connsiteX83" fmla="*/ 932547 w 5599176"/>
              <a:gd name="connsiteY83" fmla="*/ 1994969 h 5837866"/>
              <a:gd name="connsiteX84" fmla="*/ 1295319 w 5599176"/>
              <a:gd name="connsiteY84" fmla="*/ 1355876 h 5837866"/>
              <a:gd name="connsiteX85" fmla="*/ 1398966 w 5599176"/>
              <a:gd name="connsiteY85" fmla="*/ 1296578 h 5837866"/>
              <a:gd name="connsiteX86" fmla="*/ 2833339 w 5599176"/>
              <a:gd name="connsiteY86" fmla="*/ 0 h 5837866"/>
              <a:gd name="connsiteX87" fmla="*/ 3790866 w 5599176"/>
              <a:gd name="connsiteY87" fmla="*/ 0 h 5837866"/>
              <a:gd name="connsiteX88" fmla="*/ 3927655 w 5599176"/>
              <a:gd name="connsiteY88" fmla="*/ 78257 h 5837866"/>
              <a:gd name="connsiteX89" fmla="*/ 4406417 w 5599176"/>
              <a:gd name="connsiteY89" fmla="*/ 921691 h 5837866"/>
              <a:gd name="connsiteX90" fmla="*/ 4406417 w 5599176"/>
              <a:gd name="connsiteY90" fmla="*/ 1084002 h 5837866"/>
              <a:gd name="connsiteX91" fmla="*/ 3927655 w 5599176"/>
              <a:gd name="connsiteY91" fmla="*/ 1927435 h 5837866"/>
              <a:gd name="connsiteX92" fmla="*/ 3790866 w 5599176"/>
              <a:gd name="connsiteY92" fmla="*/ 2005692 h 5837866"/>
              <a:gd name="connsiteX93" fmla="*/ 2833339 w 5599176"/>
              <a:gd name="connsiteY93" fmla="*/ 2005692 h 5837866"/>
              <a:gd name="connsiteX94" fmla="*/ 2696552 w 5599176"/>
              <a:gd name="connsiteY94" fmla="*/ 1927435 h 5837866"/>
              <a:gd name="connsiteX95" fmla="*/ 2217788 w 5599176"/>
              <a:gd name="connsiteY95" fmla="*/ 1084002 h 5837866"/>
              <a:gd name="connsiteX96" fmla="*/ 2217788 w 5599176"/>
              <a:gd name="connsiteY96" fmla="*/ 921691 h 5837866"/>
              <a:gd name="connsiteX97" fmla="*/ 2696552 w 5599176"/>
              <a:gd name="connsiteY97" fmla="*/ 78257 h 5837866"/>
              <a:gd name="connsiteX98" fmla="*/ 2833339 w 5599176"/>
              <a:gd name="connsiteY98" fmla="*/ 0 h 583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5599176" h="5837866">
                <a:moveTo>
                  <a:pt x="4515496" y="4528466"/>
                </a:moveTo>
                <a:cubicBezTo>
                  <a:pt x="4515496" y="4528466"/>
                  <a:pt x="4515496" y="4528466"/>
                  <a:pt x="5109352" y="4528466"/>
                </a:cubicBezTo>
                <a:cubicBezTo>
                  <a:pt x="5118972" y="4528466"/>
                  <a:pt x="5128352" y="4529744"/>
                  <a:pt x="5137310" y="4532179"/>
                </a:cubicBezTo>
                <a:lnTo>
                  <a:pt x="5156538" y="4540242"/>
                </a:lnTo>
                <a:lnTo>
                  <a:pt x="5144787" y="4560566"/>
                </a:lnTo>
                <a:cubicBezTo>
                  <a:pt x="5038535" y="4744330"/>
                  <a:pt x="4902533" y="4979549"/>
                  <a:pt x="4728451" y="5280629"/>
                </a:cubicBezTo>
                <a:cubicBezTo>
                  <a:pt x="4676776" y="5369869"/>
                  <a:pt x="4583758" y="5424788"/>
                  <a:pt x="4480407" y="5424788"/>
                </a:cubicBezTo>
                <a:cubicBezTo>
                  <a:pt x="4480407" y="5424788"/>
                  <a:pt x="4480407" y="5424788"/>
                  <a:pt x="4281024" y="5424788"/>
                </a:cubicBezTo>
                <a:lnTo>
                  <a:pt x="4257765" y="5424788"/>
                </a:lnTo>
                <a:lnTo>
                  <a:pt x="4235569" y="5386568"/>
                </a:lnTo>
                <a:cubicBezTo>
                  <a:pt x="4204665" y="5333348"/>
                  <a:pt x="4168705" y="5271421"/>
                  <a:pt x="4126859" y="5199359"/>
                </a:cubicBezTo>
                <a:cubicBezTo>
                  <a:pt x="4107621" y="5167412"/>
                  <a:pt x="4107621" y="5126520"/>
                  <a:pt x="4126859" y="5094573"/>
                </a:cubicBezTo>
                <a:cubicBezTo>
                  <a:pt x="4126859" y="5094573"/>
                  <a:pt x="4126859" y="5094573"/>
                  <a:pt x="4424429" y="4582137"/>
                </a:cubicBezTo>
                <a:cubicBezTo>
                  <a:pt x="4442387" y="4548913"/>
                  <a:pt x="4478299" y="4528466"/>
                  <a:pt x="4515496" y="4528466"/>
                </a:cubicBezTo>
                <a:close/>
                <a:moveTo>
                  <a:pt x="627252" y="3856590"/>
                </a:moveTo>
                <a:cubicBezTo>
                  <a:pt x="1573411" y="3856590"/>
                  <a:pt x="1573411" y="3856590"/>
                  <a:pt x="1573411" y="3856590"/>
                </a:cubicBezTo>
                <a:cubicBezTo>
                  <a:pt x="1621281" y="3856590"/>
                  <a:pt x="1683233" y="3889983"/>
                  <a:pt x="1708576" y="3931724"/>
                </a:cubicBezTo>
                <a:cubicBezTo>
                  <a:pt x="2181655" y="4741500"/>
                  <a:pt x="2181655" y="4741500"/>
                  <a:pt x="2181655" y="4741500"/>
                </a:cubicBezTo>
                <a:cubicBezTo>
                  <a:pt x="2204183" y="4786024"/>
                  <a:pt x="2204183" y="4852809"/>
                  <a:pt x="2181655" y="4897334"/>
                </a:cubicBezTo>
                <a:cubicBezTo>
                  <a:pt x="1708576" y="5707109"/>
                  <a:pt x="1708576" y="5707109"/>
                  <a:pt x="1708576" y="5707109"/>
                </a:cubicBezTo>
                <a:cubicBezTo>
                  <a:pt x="1683233" y="5748851"/>
                  <a:pt x="1621281" y="5782243"/>
                  <a:pt x="1573411" y="5782243"/>
                </a:cubicBezTo>
                <a:lnTo>
                  <a:pt x="627252" y="5782243"/>
                </a:lnTo>
                <a:cubicBezTo>
                  <a:pt x="576565" y="5782243"/>
                  <a:pt x="514614" y="5748851"/>
                  <a:pt x="492087" y="5707109"/>
                </a:cubicBezTo>
                <a:cubicBezTo>
                  <a:pt x="19008" y="4897334"/>
                  <a:pt x="19008" y="4897334"/>
                  <a:pt x="19008" y="4897334"/>
                </a:cubicBezTo>
                <a:cubicBezTo>
                  <a:pt x="-6336" y="4852809"/>
                  <a:pt x="-6336" y="4786024"/>
                  <a:pt x="19008" y="4741500"/>
                </a:cubicBezTo>
                <a:cubicBezTo>
                  <a:pt x="492087" y="3931724"/>
                  <a:pt x="492087" y="3931724"/>
                  <a:pt x="492087" y="3931724"/>
                </a:cubicBezTo>
                <a:cubicBezTo>
                  <a:pt x="514614" y="3889983"/>
                  <a:pt x="576565" y="3856590"/>
                  <a:pt x="627252" y="3856590"/>
                </a:cubicBezTo>
                <a:close/>
                <a:moveTo>
                  <a:pt x="2885347" y="2102288"/>
                </a:moveTo>
                <a:cubicBezTo>
                  <a:pt x="2885347" y="2102288"/>
                  <a:pt x="2885347" y="2102288"/>
                  <a:pt x="4480407" y="2102288"/>
                </a:cubicBezTo>
                <a:cubicBezTo>
                  <a:pt x="4583758" y="2102288"/>
                  <a:pt x="4676776" y="2157205"/>
                  <a:pt x="4728451" y="2246446"/>
                </a:cubicBezTo>
                <a:cubicBezTo>
                  <a:pt x="4728451" y="2246446"/>
                  <a:pt x="4728451" y="2246446"/>
                  <a:pt x="5524258" y="3622812"/>
                </a:cubicBezTo>
                <a:cubicBezTo>
                  <a:pt x="5575934" y="3708621"/>
                  <a:pt x="5575934" y="3818455"/>
                  <a:pt x="5524258" y="3904264"/>
                </a:cubicBezTo>
                <a:cubicBezTo>
                  <a:pt x="5524258" y="3904264"/>
                  <a:pt x="5524258" y="3904264"/>
                  <a:pt x="5228769" y="4415318"/>
                </a:cubicBezTo>
                <a:lnTo>
                  <a:pt x="5203866" y="4458387"/>
                </a:lnTo>
                <a:lnTo>
                  <a:pt x="5204742" y="4458755"/>
                </a:lnTo>
                <a:cubicBezTo>
                  <a:pt x="5222647" y="4469206"/>
                  <a:pt x="5237838" y="4484340"/>
                  <a:pt x="5248690" y="4503079"/>
                </a:cubicBezTo>
                <a:cubicBezTo>
                  <a:pt x="5248690" y="4503079"/>
                  <a:pt x="5248690" y="4503079"/>
                  <a:pt x="5582899" y="5081103"/>
                </a:cubicBezTo>
                <a:cubicBezTo>
                  <a:pt x="5604602" y="5117139"/>
                  <a:pt x="5604602" y="5163265"/>
                  <a:pt x="5582899" y="5199302"/>
                </a:cubicBezTo>
                <a:cubicBezTo>
                  <a:pt x="5582899" y="5199302"/>
                  <a:pt x="5582899" y="5199302"/>
                  <a:pt x="5248690" y="5777325"/>
                </a:cubicBezTo>
                <a:cubicBezTo>
                  <a:pt x="5226987" y="5814802"/>
                  <a:pt x="5187924" y="5837866"/>
                  <a:pt x="5144519" y="5837866"/>
                </a:cubicBezTo>
                <a:cubicBezTo>
                  <a:pt x="5144519" y="5837866"/>
                  <a:pt x="5144519" y="5837866"/>
                  <a:pt x="4474653" y="5837866"/>
                </a:cubicBezTo>
                <a:cubicBezTo>
                  <a:pt x="4432695" y="5837866"/>
                  <a:pt x="4392186" y="5814802"/>
                  <a:pt x="4371930" y="5777325"/>
                </a:cubicBezTo>
                <a:cubicBezTo>
                  <a:pt x="4371930" y="5777325"/>
                  <a:pt x="4371930" y="5777325"/>
                  <a:pt x="4191892" y="5467287"/>
                </a:cubicBezTo>
                <a:lnTo>
                  <a:pt x="4171554" y="5432262"/>
                </a:lnTo>
                <a:lnTo>
                  <a:pt x="4187556" y="5432262"/>
                </a:lnTo>
                <a:lnTo>
                  <a:pt x="4263195" y="5432262"/>
                </a:lnTo>
                <a:lnTo>
                  <a:pt x="4296053" y="5488847"/>
                </a:lnTo>
                <a:cubicBezTo>
                  <a:pt x="4421590" y="5705031"/>
                  <a:pt x="4421590" y="5705031"/>
                  <a:pt x="4421590" y="5705031"/>
                </a:cubicBezTo>
                <a:cubicBezTo>
                  <a:pt x="4439548" y="5738256"/>
                  <a:pt x="4475462" y="5758703"/>
                  <a:pt x="4512658" y="5758703"/>
                </a:cubicBezTo>
                <a:cubicBezTo>
                  <a:pt x="5106515" y="5758703"/>
                  <a:pt x="5106515" y="5758703"/>
                  <a:pt x="5106515" y="5758703"/>
                </a:cubicBezTo>
                <a:cubicBezTo>
                  <a:pt x="5144993" y="5758703"/>
                  <a:pt x="5179624" y="5738256"/>
                  <a:pt x="5198863" y="5705031"/>
                </a:cubicBezTo>
                <a:cubicBezTo>
                  <a:pt x="5495151" y="5192597"/>
                  <a:pt x="5495151" y="5192597"/>
                  <a:pt x="5495151" y="5192597"/>
                </a:cubicBezTo>
                <a:cubicBezTo>
                  <a:pt x="5514390" y="5160648"/>
                  <a:pt x="5514390" y="5119756"/>
                  <a:pt x="5495151" y="5087808"/>
                </a:cubicBezTo>
                <a:cubicBezTo>
                  <a:pt x="5198863" y="4575374"/>
                  <a:pt x="5198863" y="4575374"/>
                  <a:pt x="5198863" y="4575374"/>
                </a:cubicBezTo>
                <a:cubicBezTo>
                  <a:pt x="5189244" y="4558761"/>
                  <a:pt x="5175776" y="4545343"/>
                  <a:pt x="5159904" y="4536079"/>
                </a:cubicBezTo>
                <a:lnTo>
                  <a:pt x="5155395" y="4534190"/>
                </a:lnTo>
                <a:lnTo>
                  <a:pt x="5179563" y="4492393"/>
                </a:lnTo>
                <a:lnTo>
                  <a:pt x="5197535" y="4461308"/>
                </a:lnTo>
                <a:lnTo>
                  <a:pt x="5178894" y="4453491"/>
                </a:lnTo>
                <a:cubicBezTo>
                  <a:pt x="5168788" y="4450743"/>
                  <a:pt x="5158209" y="4449302"/>
                  <a:pt x="5147358" y="4449302"/>
                </a:cubicBezTo>
                <a:cubicBezTo>
                  <a:pt x="4477491" y="4449302"/>
                  <a:pt x="4477491" y="4449302"/>
                  <a:pt x="4477491" y="4449302"/>
                </a:cubicBezTo>
                <a:cubicBezTo>
                  <a:pt x="4435534" y="4449302"/>
                  <a:pt x="4395024" y="4472365"/>
                  <a:pt x="4374769" y="4509842"/>
                </a:cubicBezTo>
                <a:cubicBezTo>
                  <a:pt x="4039112" y="5087866"/>
                  <a:pt x="4039112" y="5087866"/>
                  <a:pt x="4039112" y="5087866"/>
                </a:cubicBezTo>
                <a:cubicBezTo>
                  <a:pt x="4017409" y="5123902"/>
                  <a:pt x="4017409" y="5170028"/>
                  <a:pt x="4039112" y="5206066"/>
                </a:cubicBezTo>
                <a:cubicBezTo>
                  <a:pt x="4081068" y="5278318"/>
                  <a:pt x="4117780" y="5341539"/>
                  <a:pt x="4149904" y="5396858"/>
                </a:cubicBezTo>
                <a:lnTo>
                  <a:pt x="4166123" y="5424788"/>
                </a:lnTo>
                <a:lnTo>
                  <a:pt x="4090989" y="5424788"/>
                </a:lnTo>
                <a:cubicBezTo>
                  <a:pt x="3857338" y="5424788"/>
                  <a:pt x="3483496" y="5424788"/>
                  <a:pt x="2885347" y="5424788"/>
                </a:cubicBezTo>
                <a:cubicBezTo>
                  <a:pt x="2785442" y="5424788"/>
                  <a:pt x="2688979" y="5369869"/>
                  <a:pt x="2640748" y="5280629"/>
                </a:cubicBezTo>
                <a:cubicBezTo>
                  <a:pt x="2640748" y="5280629"/>
                  <a:pt x="2640748" y="5280629"/>
                  <a:pt x="1841498" y="3904264"/>
                </a:cubicBezTo>
                <a:cubicBezTo>
                  <a:pt x="1789821" y="3818455"/>
                  <a:pt x="1789821" y="3708621"/>
                  <a:pt x="1841498" y="3622812"/>
                </a:cubicBezTo>
                <a:cubicBezTo>
                  <a:pt x="1841498" y="3622812"/>
                  <a:pt x="1841498" y="3622812"/>
                  <a:pt x="2640748" y="2246446"/>
                </a:cubicBezTo>
                <a:cubicBezTo>
                  <a:pt x="2688979" y="2157205"/>
                  <a:pt x="2785442" y="2102288"/>
                  <a:pt x="2885347" y="2102288"/>
                </a:cubicBezTo>
                <a:close/>
                <a:moveTo>
                  <a:pt x="1398966" y="1296578"/>
                </a:moveTo>
                <a:cubicBezTo>
                  <a:pt x="2124510" y="1296578"/>
                  <a:pt x="2124510" y="1296578"/>
                  <a:pt x="2124510" y="1296578"/>
                </a:cubicBezTo>
                <a:cubicBezTo>
                  <a:pt x="2161218" y="1296578"/>
                  <a:pt x="2208725" y="1322933"/>
                  <a:pt x="2228158" y="1355876"/>
                </a:cubicBezTo>
                <a:cubicBezTo>
                  <a:pt x="2590929" y="1994969"/>
                  <a:pt x="2590929" y="1994969"/>
                  <a:pt x="2590929" y="1994969"/>
                </a:cubicBezTo>
                <a:cubicBezTo>
                  <a:pt x="2608205" y="2030108"/>
                  <a:pt x="2608205" y="2082816"/>
                  <a:pt x="2590929" y="2117956"/>
                </a:cubicBezTo>
                <a:cubicBezTo>
                  <a:pt x="2228158" y="2757048"/>
                  <a:pt x="2228158" y="2757048"/>
                  <a:pt x="2228158" y="2757048"/>
                </a:cubicBezTo>
                <a:cubicBezTo>
                  <a:pt x="2208725" y="2789992"/>
                  <a:pt x="2161218" y="2816345"/>
                  <a:pt x="2124510" y="2816345"/>
                </a:cubicBezTo>
                <a:lnTo>
                  <a:pt x="1398966" y="2816345"/>
                </a:lnTo>
                <a:cubicBezTo>
                  <a:pt x="1360099" y="2816345"/>
                  <a:pt x="1312593" y="2789992"/>
                  <a:pt x="1295319" y="2757048"/>
                </a:cubicBezTo>
                <a:cubicBezTo>
                  <a:pt x="932547" y="2117956"/>
                  <a:pt x="932547" y="2117956"/>
                  <a:pt x="932547" y="2117956"/>
                </a:cubicBezTo>
                <a:cubicBezTo>
                  <a:pt x="913112" y="2082816"/>
                  <a:pt x="913112" y="2030108"/>
                  <a:pt x="932547" y="1994969"/>
                </a:cubicBezTo>
                <a:cubicBezTo>
                  <a:pt x="1295319" y="1355876"/>
                  <a:pt x="1295319" y="1355876"/>
                  <a:pt x="1295319" y="1355876"/>
                </a:cubicBezTo>
                <a:cubicBezTo>
                  <a:pt x="1312593" y="1322933"/>
                  <a:pt x="1360099" y="1296578"/>
                  <a:pt x="1398966" y="1296578"/>
                </a:cubicBezTo>
                <a:close/>
                <a:moveTo>
                  <a:pt x="2833339" y="0"/>
                </a:moveTo>
                <a:cubicBezTo>
                  <a:pt x="3790866" y="0"/>
                  <a:pt x="3790866" y="0"/>
                  <a:pt x="3790866" y="0"/>
                </a:cubicBezTo>
                <a:cubicBezTo>
                  <a:pt x="3839312" y="0"/>
                  <a:pt x="3902008" y="34781"/>
                  <a:pt x="3927655" y="78257"/>
                </a:cubicBezTo>
                <a:cubicBezTo>
                  <a:pt x="4406417" y="921691"/>
                  <a:pt x="4406417" y="921691"/>
                  <a:pt x="4406417" y="921691"/>
                </a:cubicBezTo>
                <a:cubicBezTo>
                  <a:pt x="4429216" y="968065"/>
                  <a:pt x="4429216" y="1037627"/>
                  <a:pt x="4406417" y="1084002"/>
                </a:cubicBezTo>
                <a:cubicBezTo>
                  <a:pt x="3927655" y="1927435"/>
                  <a:pt x="3927655" y="1927435"/>
                  <a:pt x="3927655" y="1927435"/>
                </a:cubicBezTo>
                <a:cubicBezTo>
                  <a:pt x="3902008" y="1970913"/>
                  <a:pt x="3839312" y="2005692"/>
                  <a:pt x="3790866" y="2005692"/>
                </a:cubicBezTo>
                <a:lnTo>
                  <a:pt x="2833339" y="2005692"/>
                </a:lnTo>
                <a:cubicBezTo>
                  <a:pt x="2782044" y="2005692"/>
                  <a:pt x="2719350" y="1970913"/>
                  <a:pt x="2696552" y="1927435"/>
                </a:cubicBezTo>
                <a:cubicBezTo>
                  <a:pt x="2217788" y="1084002"/>
                  <a:pt x="2217788" y="1084002"/>
                  <a:pt x="2217788" y="1084002"/>
                </a:cubicBezTo>
                <a:cubicBezTo>
                  <a:pt x="2192139" y="1037627"/>
                  <a:pt x="2192139" y="968065"/>
                  <a:pt x="2217788" y="921691"/>
                </a:cubicBezTo>
                <a:cubicBezTo>
                  <a:pt x="2696552" y="78257"/>
                  <a:pt x="2696552" y="78257"/>
                  <a:pt x="2696552" y="78257"/>
                </a:cubicBezTo>
                <a:cubicBezTo>
                  <a:pt x="2719350" y="34781"/>
                  <a:pt x="2782044" y="0"/>
                  <a:pt x="283333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186767D-4BBB-4793-96E6-6F15FFBEF7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0174" y="398899"/>
            <a:ext cx="9501002" cy="475643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8593"/>
            <a:ext cx="9144000" cy="197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4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/>
          <p:nvPr/>
        </p:nvSpPr>
        <p:spPr>
          <a:xfrm>
            <a:off x="411479" y="252532"/>
            <a:ext cx="8325612" cy="2258655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"/>
          <p:cNvSpPr txBox="1">
            <a:spLocks noGrp="1"/>
          </p:cNvSpPr>
          <p:nvPr>
            <p:ph type="title"/>
          </p:nvPr>
        </p:nvSpPr>
        <p:spPr>
          <a:xfrm>
            <a:off x="628649" y="438559"/>
            <a:ext cx="2636693" cy="1881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s-CL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 Qué es esta Guía?</a:t>
            </a:r>
            <a:endParaRPr/>
          </a:p>
        </p:txBody>
      </p:sp>
      <p:sp>
        <p:nvSpPr>
          <p:cNvPr id="105" name="Google Shape;105;p2"/>
          <p:cNvSpPr txBox="1">
            <a:spLocks noGrp="1"/>
          </p:cNvSpPr>
          <p:nvPr>
            <p:ph type="body" idx="1"/>
          </p:nvPr>
        </p:nvSpPr>
        <p:spPr>
          <a:xfrm>
            <a:off x="3531357" y="438559"/>
            <a:ext cx="4983993" cy="1881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234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endParaRPr sz="1700">
              <a:solidFill>
                <a:schemeClr val="lt1"/>
              </a:solidFill>
            </a:endParaRPr>
          </a:p>
        </p:txBody>
      </p:sp>
      <p:pic>
        <p:nvPicPr>
          <p:cNvPr id="106" name="Google Shape;10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520" y="2996952"/>
            <a:ext cx="4066794" cy="303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79913" y="312538"/>
            <a:ext cx="4846308" cy="213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25688" y="2706342"/>
            <a:ext cx="3038613" cy="39087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>
            <a:spLocks noGrp="1"/>
          </p:cNvSpPr>
          <p:nvPr>
            <p:ph type="title"/>
          </p:nvPr>
        </p:nvSpPr>
        <p:spPr>
          <a:xfrm>
            <a:off x="457200" y="1555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43E"/>
              </a:buClr>
              <a:buSzPts val="4400"/>
              <a:buFont typeface="Calibri"/>
              <a:buNone/>
            </a:pPr>
            <a:r>
              <a:rPr lang="es-CL" dirty="0">
                <a:solidFill>
                  <a:srgbClr val="0F243E"/>
                </a:solidFill>
              </a:rPr>
              <a:t>¿Cómo estamos ?</a:t>
            </a:r>
            <a:endParaRPr dirty="0">
              <a:solidFill>
                <a:srgbClr val="0F243E"/>
              </a:solidFill>
            </a:endParaRPr>
          </a:p>
        </p:txBody>
      </p:sp>
      <p:sp>
        <p:nvSpPr>
          <p:cNvPr id="114" name="Google Shape;114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115" name="Google Shape;115;p3" descr="https://lh6.googleusercontent.com/HXRbn_bUPCPSpmuHS8XsQmsn77Z4mMxt9TWjXv2wq0NMWkGpeKgKm356nJx0AuBf9gv7tEE6bukAdmwN5YJ6EjHycSFkEaaD9CWZXHEBX-yMbmU6_IiDvJKzedyql3abPWYwjQ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544" y="922432"/>
            <a:ext cx="8208912" cy="5210872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3"/>
          <p:cNvSpPr/>
          <p:nvPr/>
        </p:nvSpPr>
        <p:spPr>
          <a:xfrm>
            <a:off x="323528" y="6137488"/>
            <a:ext cx="8532440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L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Aldeas S.O.S.(2020) Cómo reducir el impacto del COVID-19 en la salud mental de niños, niñas y familias. Emergencias Sanitarias.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520" y="1628800"/>
            <a:ext cx="4797152" cy="4824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48065" y="188640"/>
            <a:ext cx="3672408" cy="64807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3" name="Google Shape;123;p4"/>
          <p:cNvGrpSpPr/>
          <p:nvPr/>
        </p:nvGrpSpPr>
        <p:grpSpPr>
          <a:xfrm>
            <a:off x="1151620" y="260648"/>
            <a:ext cx="2880320" cy="1152128"/>
            <a:chOff x="756084" y="0"/>
            <a:chExt cx="2880320" cy="1152128"/>
          </a:xfrm>
        </p:grpSpPr>
        <p:sp>
          <p:nvSpPr>
            <p:cNvPr id="124" name="Google Shape;124;p4"/>
            <p:cNvSpPr/>
            <p:nvPr/>
          </p:nvSpPr>
          <p:spPr>
            <a:xfrm>
              <a:off x="756084" y="0"/>
              <a:ext cx="2880320" cy="115212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0000"/>
                  </a:moveTo>
                  <a:lnTo>
                    <a:pt x="24000" y="0"/>
                  </a:lnTo>
                  <a:lnTo>
                    <a:pt x="24000" y="20000"/>
                  </a:lnTo>
                  <a:lnTo>
                    <a:pt x="60000" y="20000"/>
                  </a:lnTo>
                  <a:cubicBezTo>
                    <a:pt x="62071" y="20000"/>
                    <a:pt x="63750" y="22238"/>
                    <a:pt x="63750" y="25000"/>
                  </a:cubicBez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96000" y="40000"/>
                  </a:lnTo>
                  <a:lnTo>
                    <a:pt x="96000" y="20000"/>
                  </a:lnTo>
                  <a:lnTo>
                    <a:pt x="120000" y="70000"/>
                  </a:lnTo>
                  <a:lnTo>
                    <a:pt x="96000" y="120000"/>
                  </a:lnTo>
                  <a:lnTo>
                    <a:pt x="96000" y="100000"/>
                  </a:lnTo>
                  <a:lnTo>
                    <a:pt x="60000" y="100000"/>
                  </a:lnTo>
                  <a:cubicBezTo>
                    <a:pt x="57929" y="100000"/>
                    <a:pt x="56250" y="97762"/>
                    <a:pt x="56250" y="95000"/>
                  </a:cubicBezTo>
                  <a:lnTo>
                    <a:pt x="56250" y="80000"/>
                  </a:lnTo>
                  <a:lnTo>
                    <a:pt x="24000" y="80000"/>
                  </a:lnTo>
                  <a:lnTo>
                    <a:pt x="24000" y="100000"/>
                  </a:lnTo>
                  <a:close/>
                </a:path>
                <a:path w="120000" h="120000" fill="darkenLess" extrusionOk="0">
                  <a:moveTo>
                    <a:pt x="63750" y="25000"/>
                  </a:move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63750" y="40000"/>
                  </a:lnTo>
                  <a:close/>
                </a:path>
                <a:path w="120000" h="120000" fill="none" extrusionOk="0">
                  <a:moveTo>
                    <a:pt x="0" y="50000"/>
                  </a:moveTo>
                  <a:lnTo>
                    <a:pt x="24000" y="0"/>
                  </a:lnTo>
                  <a:lnTo>
                    <a:pt x="24000" y="20000"/>
                  </a:lnTo>
                  <a:lnTo>
                    <a:pt x="60000" y="20000"/>
                  </a:lnTo>
                  <a:cubicBezTo>
                    <a:pt x="62071" y="20000"/>
                    <a:pt x="63750" y="22238"/>
                    <a:pt x="63750" y="25000"/>
                  </a:cubicBez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96000" y="40000"/>
                  </a:lnTo>
                  <a:lnTo>
                    <a:pt x="96000" y="20000"/>
                  </a:lnTo>
                  <a:lnTo>
                    <a:pt x="120000" y="70000"/>
                  </a:lnTo>
                  <a:lnTo>
                    <a:pt x="96000" y="120000"/>
                  </a:lnTo>
                  <a:lnTo>
                    <a:pt x="96000" y="100000"/>
                  </a:lnTo>
                  <a:lnTo>
                    <a:pt x="60000" y="100000"/>
                  </a:lnTo>
                  <a:cubicBezTo>
                    <a:pt x="57929" y="100000"/>
                    <a:pt x="56250" y="97762"/>
                    <a:pt x="56250" y="95000"/>
                  </a:cubicBezTo>
                  <a:lnTo>
                    <a:pt x="56250" y="80000"/>
                  </a:lnTo>
                  <a:lnTo>
                    <a:pt x="24000" y="80000"/>
                  </a:lnTo>
                  <a:lnTo>
                    <a:pt x="24000" y="100000"/>
                  </a:lnTo>
                  <a:close/>
                  <a:moveTo>
                    <a:pt x="63750" y="25000"/>
                  </a:moveTo>
                  <a:lnTo>
                    <a:pt x="63750" y="40000"/>
                  </a:lnTo>
                  <a:moveTo>
                    <a:pt x="56250" y="35000"/>
                  </a:moveTo>
                  <a:lnTo>
                    <a:pt x="56250" y="80000"/>
                  </a:lnTo>
                </a:path>
              </a:pathLst>
            </a:custGeom>
            <a:solidFill>
              <a:srgbClr val="715A92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1101722" y="201622"/>
              <a:ext cx="950505" cy="564542"/>
            </a:xfrm>
            <a:prstGeom prst="rect">
              <a:avLst/>
            </a:prstGeom>
            <a:noFill/>
            <a:ln>
              <a:noFill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4"/>
            <p:cNvSpPr txBox="1"/>
            <p:nvPr/>
          </p:nvSpPr>
          <p:spPr>
            <a:xfrm>
              <a:off x="1101722" y="201622"/>
              <a:ext cx="950505" cy="5645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2450" rIns="0" bIns="99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Calibri"/>
                <a:buNone/>
              </a:pPr>
              <a:r>
                <a:rPr lang="es-CL" sz="26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Ojos</a:t>
              </a:r>
              <a:endPara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2196244" y="385962"/>
              <a:ext cx="1123324" cy="564542"/>
            </a:xfrm>
            <a:prstGeom prst="rect">
              <a:avLst/>
            </a:prstGeom>
            <a:noFill/>
            <a:ln>
              <a:noFill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4"/>
            <p:cNvSpPr txBox="1"/>
            <p:nvPr/>
          </p:nvSpPr>
          <p:spPr>
            <a:xfrm>
              <a:off x="2196244" y="385962"/>
              <a:ext cx="1123324" cy="5645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2450" rIns="0" bIns="99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Calibri"/>
                <a:buNone/>
              </a:pPr>
              <a:r>
                <a:rPr lang="es-CL" sz="26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Oídos</a:t>
              </a:r>
              <a:endPara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536" y="476672"/>
            <a:ext cx="4293096" cy="5904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5" descr="oportunida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04048" y="620688"/>
            <a:ext cx="3804464" cy="1728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20072" y="2780928"/>
            <a:ext cx="3408040" cy="3408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"/>
          <p:cNvSpPr/>
          <p:nvPr/>
        </p:nvSpPr>
        <p:spPr>
          <a:xfrm>
            <a:off x="0" y="-478"/>
            <a:ext cx="9144000" cy="685847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6"/>
          <p:cNvSpPr/>
          <p:nvPr/>
        </p:nvSpPr>
        <p:spPr>
          <a:xfrm>
            <a:off x="0" y="-478"/>
            <a:ext cx="7101525" cy="6858478"/>
          </a:xfrm>
          <a:custGeom>
            <a:avLst/>
            <a:gdLst/>
            <a:ahLst/>
            <a:cxnLst/>
            <a:rect l="l" t="t" r="r" b="b"/>
            <a:pathLst>
              <a:path w="8078051" h="5829300" extrusionOk="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rgbClr val="262626">
              <a:alpha val="6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6"/>
          <p:cNvSpPr/>
          <p:nvPr/>
        </p:nvSpPr>
        <p:spPr>
          <a:xfrm>
            <a:off x="0" y="-478"/>
            <a:ext cx="6058538" cy="6858478"/>
          </a:xfrm>
          <a:custGeom>
            <a:avLst/>
            <a:gdLst/>
            <a:ahLst/>
            <a:cxnLst/>
            <a:rect l="l" t="t" r="r" b="b"/>
            <a:pathLst>
              <a:path w="8078052" h="6858478" extrusionOk="0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6"/>
          <p:cNvSpPr txBox="1">
            <a:spLocks noGrp="1"/>
          </p:cNvSpPr>
          <p:nvPr>
            <p:ph type="title"/>
          </p:nvPr>
        </p:nvSpPr>
        <p:spPr>
          <a:xfrm>
            <a:off x="190918" y="732518"/>
            <a:ext cx="3711321" cy="2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Calibri"/>
              <a:buNone/>
            </a:pPr>
            <a:r>
              <a:rPr lang="es-CL" sz="4700"/>
              <a:t>Nueva </a:t>
            </a:r>
            <a:br>
              <a:rPr lang="es-CL" sz="4700"/>
            </a:br>
            <a:r>
              <a:rPr lang="es-CL" sz="4700"/>
              <a:t>Mirada</a:t>
            </a:r>
            <a:endParaRPr/>
          </a:p>
        </p:txBody>
      </p:sp>
      <p:pic>
        <p:nvPicPr>
          <p:cNvPr id="144" name="Google Shape;14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6257" y="4505380"/>
            <a:ext cx="6058538" cy="2221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6257" y="2451292"/>
            <a:ext cx="5331004" cy="1922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88452" y="124248"/>
            <a:ext cx="2846307" cy="2872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76222" y="535052"/>
            <a:ext cx="1703528" cy="1717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586069" y="3305096"/>
            <a:ext cx="2223628" cy="3440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429119" y="3313306"/>
            <a:ext cx="2523963" cy="34323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12" y="103473"/>
            <a:ext cx="4122964" cy="590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03648" y="724173"/>
            <a:ext cx="6336704" cy="4519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16016" y="2564904"/>
            <a:ext cx="2637064" cy="2338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82196" y="5109416"/>
            <a:ext cx="5040560" cy="1748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0798"/>
            <a:ext cx="9144000" cy="213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9922" y="2165481"/>
            <a:ext cx="3167743" cy="136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06713" y="2126627"/>
            <a:ext cx="3332098" cy="1621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01870" y="2031529"/>
            <a:ext cx="2692340" cy="2255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9922" y="3575348"/>
            <a:ext cx="3023731" cy="1995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200460" y="4382484"/>
            <a:ext cx="2970193" cy="2015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0" y="5523085"/>
            <a:ext cx="6187726" cy="1334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147154" y="6452970"/>
            <a:ext cx="3103132" cy="405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154725" y="3790719"/>
            <a:ext cx="3103133" cy="20911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2C9C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04" y="515660"/>
            <a:ext cx="3708296" cy="5966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11200" y="-39147"/>
            <a:ext cx="2904362" cy="2290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98486" y="-228970"/>
            <a:ext cx="2645514" cy="2465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74809" y="2029035"/>
            <a:ext cx="2662582" cy="2647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723699" y="2051574"/>
            <a:ext cx="2798307" cy="285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723700" y="4851175"/>
            <a:ext cx="2804556" cy="200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474809" y="4373294"/>
            <a:ext cx="2662581" cy="25300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icina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1561</TotalTime>
  <Words>44</Words>
  <Application>Microsoft Office PowerPoint</Application>
  <PresentationFormat>Presentación en pantalla (4:3)</PresentationFormat>
  <Paragraphs>10</Paragraphs>
  <Slides>18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18</vt:i4>
      </vt:variant>
    </vt:vector>
  </HeadingPairs>
  <TitlesOfParts>
    <vt:vector size="22" baseType="lpstr">
      <vt:lpstr>Arial</vt:lpstr>
      <vt:lpstr>Calibri</vt:lpstr>
      <vt:lpstr>Tema de Office</vt:lpstr>
      <vt:lpstr>Tema de Office</vt:lpstr>
      <vt:lpstr> Viviendo  el Movimiento desde Casa Guía para la Animación del Programa de Jóvenes y los Procesos de Tutoría a Distancia </vt:lpstr>
      <vt:lpstr>¿ Qué es esta Guía?</vt:lpstr>
      <vt:lpstr>¿Cómo estamos ?</vt:lpstr>
      <vt:lpstr>Presentación de PowerPoint</vt:lpstr>
      <vt:lpstr>Presentación de PowerPoint</vt:lpstr>
      <vt:lpstr>Nueva  Mirada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Viviendo  el Movimiento desde Casa Guía para la Animación del Programa de Jóvenes y los Procesos de Tutoría a Distancia </dc:title>
  <dc:creator>Asociación de Guías y Scouts de Chile</dc:creator>
  <cp:lastModifiedBy>Asociación de Guías y Scouts de Chile</cp:lastModifiedBy>
  <cp:revision>6</cp:revision>
  <dcterms:created xsi:type="dcterms:W3CDTF">2020-07-08T06:53:13Z</dcterms:created>
  <dcterms:modified xsi:type="dcterms:W3CDTF">2020-07-09T21:35:19Z</dcterms:modified>
</cp:coreProperties>
</file>