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2" r:id="rId5"/>
    <p:sldId id="260" r:id="rId6"/>
    <p:sldId id="261" r:id="rId7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5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2398B-69C6-4A1D-9055-4972B57AFE9A}" type="datetimeFigureOut">
              <a:rPr lang="es-AR" smtClean="0"/>
              <a:t>31/1/2025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1BDEA-B66E-4711-86B8-888AC36F22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8503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1BDEA-B66E-4711-86B8-888AC36F22B7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89138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3F501-842C-BE39-0505-5CC3F309F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88F03C7-6F88-03CA-64A8-3D56AC68A4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5867203-7826-2991-5746-816221C546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482E474-AE60-D72E-F593-3E651AD81A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1BDEA-B66E-4711-86B8-888AC36F22B7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21003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413C0-5881-05FC-3B84-803366AC7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9E6145B-4AA6-6F5A-C16A-B6B1EA74EA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6BE83F4-49CB-8DC8-1BF8-4B7B783586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1F81663-F738-8703-18A0-2077D7B6D2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1BDEA-B66E-4711-86B8-888AC36F22B7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05624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6B517-4247-3D85-E4C5-A3C14EC58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14B36AA-7FA6-1B25-0942-D605885208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2162E6E-EE17-1D7E-BAB3-C514B867B6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27F6F8C-F81E-E735-8EBD-4D0E5F242E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1BDEA-B66E-4711-86B8-888AC36F22B7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72539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B7CA6-7686-E63B-9810-ADC41C91D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2E373CE-EAEF-8A2D-F38D-0DCADA93E9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01A729B-6668-BEA0-67CB-2D17A8DC82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DCD9423-4549-BB6F-92DB-CE14BE8638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1BDEA-B66E-4711-86B8-888AC36F22B7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96108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A32FA-F742-73B8-8871-0307063B7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41BC074-AABC-4B34-3CA6-610F9C72EB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69F569E-72FB-DDA0-8E56-0E825C95D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F97976-5924-2D88-180B-B60AF47E08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1BDEA-B66E-4711-86B8-888AC36F22B7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56170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22DB8B-E081-1FCB-C260-CF799D640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BB696A1-A40C-4331-4652-AE50FEFCB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423BBE-2E40-78BF-1568-A5EB2122E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7967-C86E-4CC0-8177-D9024B855BEC}" type="datetimeFigureOut">
              <a:rPr lang="es-AR" smtClean="0"/>
              <a:t>31/1/2025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538425-442A-1E78-0D46-1F3583BE3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C5CC6-730D-3917-234C-0F2E4D9BA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255E-012C-453D-8262-3DFAA3B898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1196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A622D9-8562-21F6-7BF3-D547C1AC9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E32E369-21D3-1AB6-68C6-061A8B10D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19C0AE-E8B4-1A8F-B3F3-A1C1A2AC1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7967-C86E-4CC0-8177-D9024B855BEC}" type="datetimeFigureOut">
              <a:rPr lang="es-AR" smtClean="0"/>
              <a:t>31/1/2025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67001B-FD88-E9E3-504A-A3993D687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0AD384-7D1D-BB38-ABEC-CA73599C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255E-012C-453D-8262-3DFAA3B898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9593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75C2761-1C56-0859-106B-C799FAEB0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1994D9-AEA9-537D-E0CD-EA7D8C50A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D773FE-AB00-750A-5B92-3D2892EC3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7967-C86E-4CC0-8177-D9024B855BEC}" type="datetimeFigureOut">
              <a:rPr lang="es-AR" smtClean="0"/>
              <a:t>31/1/2025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342CBE-3426-C385-7C66-E9068BE44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35CFF5-C74D-CE43-51A6-6AF80959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255E-012C-453D-8262-3DFAA3B898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3317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958B6D-6646-5CEA-EE4A-63CB5E2F7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0EC88B-F019-FF21-7202-E41A17885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774F3A-8EEB-5E70-1992-6DC2FF47B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7967-C86E-4CC0-8177-D9024B855BEC}" type="datetimeFigureOut">
              <a:rPr lang="es-AR" smtClean="0"/>
              <a:t>31/1/2025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816A04-A2C5-B69E-DB03-45D13564F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F02546-7A92-88DF-ADD2-C1E54B73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255E-012C-453D-8262-3DFAA3B898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0888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7BB8F-AC4E-D690-D922-1E11C4E0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6D31B0-7D6A-220D-F008-405F22ADE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A3D275-471B-927F-E921-04D2A2DF4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7967-C86E-4CC0-8177-D9024B855BEC}" type="datetimeFigureOut">
              <a:rPr lang="es-AR" smtClean="0"/>
              <a:t>31/1/2025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B0435D-E3CB-9F37-0D4B-D82049BB0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F84336-D85E-A1D9-A454-AD4FA0703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255E-012C-453D-8262-3DFAA3B898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418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F2779E-604E-099F-B72A-75B6308B6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577B9D-0536-D0A9-AAB8-61F8BE02FE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A189BA-68B0-2099-637E-CE8A2B9ED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A71BBF-AEC1-9BA7-3EEE-C4B36EB60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7967-C86E-4CC0-8177-D9024B855BEC}" type="datetimeFigureOut">
              <a:rPr lang="es-AR" smtClean="0"/>
              <a:t>31/1/2025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D33D23-A978-FD40-FA1E-70EB6D1C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2E5FE8-4E06-0506-92D3-AED5DF615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255E-012C-453D-8262-3DFAA3B898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1004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337495-F8A8-7B7C-F57F-13818F77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0515C8-A3F7-53AD-24AC-167CD0407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73624AB-180D-13F1-98B7-3F113DF60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01EF32-8DD4-BA14-A118-B178FCCC05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6FFD519-91C8-77B9-2125-5735AE2CCC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BD9A7A-4C27-E667-327C-4CE51253E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7967-C86E-4CC0-8177-D9024B855BEC}" type="datetimeFigureOut">
              <a:rPr lang="es-AR" smtClean="0"/>
              <a:t>31/1/2025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C4A5A21-C888-B917-BE06-8F0DCE323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B9627F8-ABA0-A120-3367-2D2694AF8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255E-012C-453D-8262-3DFAA3B898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6236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1C4DBB-B81C-2F46-3626-4BFF10FCF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9882CA2-0D81-6CC3-C7B3-5A04498F5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7967-C86E-4CC0-8177-D9024B855BEC}" type="datetimeFigureOut">
              <a:rPr lang="es-AR" smtClean="0"/>
              <a:t>31/1/2025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9AB8B8-4878-0C53-0C4F-C66758C3A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EA80625-9846-184B-5A4A-30588F2E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255E-012C-453D-8262-3DFAA3B898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7695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B6B76F9-B686-496D-4BB6-5584ADAA5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7967-C86E-4CC0-8177-D9024B855BEC}" type="datetimeFigureOut">
              <a:rPr lang="es-AR" smtClean="0"/>
              <a:t>31/1/2025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81ABB2-54C2-A849-BB9B-5101F11BC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4E06E4D-98F2-D3A6-7429-61533AD49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255E-012C-453D-8262-3DFAA3B898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64212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35F3A-6F0D-08DA-5AEA-E6BB69BA4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B021C4-B317-10A7-67EA-08C04D7CE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96B1ECB-1A70-9829-1227-B3E861643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13B070-031D-A3D5-91FB-4AC8360DA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7967-C86E-4CC0-8177-D9024B855BEC}" type="datetimeFigureOut">
              <a:rPr lang="es-AR" smtClean="0"/>
              <a:t>31/1/2025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8A54A9-AF0B-CAE7-85AC-DE122EC0D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F1F421-C6AC-B315-60AF-6FF18DA0A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255E-012C-453D-8262-3DFAA3B898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3160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68AFAE-EF31-CFB5-3E90-F00F32549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CE6A2E-4E08-8579-0402-CA082B5188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D3C70B-676F-5295-2933-93C9E8433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389DF8-A7AF-40A2-842A-1D18F9F07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7967-C86E-4CC0-8177-D9024B855BEC}" type="datetimeFigureOut">
              <a:rPr lang="es-AR" smtClean="0"/>
              <a:t>31/1/2025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A0F944-077D-1B74-FD7F-06C71571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1D8527-5667-D9FD-793A-FFD25015C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255E-012C-453D-8262-3DFAA3B898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185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BF07259-0B10-01BB-8CD6-6AF38A0E4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203CA2-824A-0BF1-C482-EE89182A1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6654F5-FDBE-25F1-842D-DA21E2E701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677967-C86E-4CC0-8177-D9024B855BEC}" type="datetimeFigureOut">
              <a:rPr lang="es-AR" smtClean="0"/>
              <a:t>31/1/2025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90478C-D78F-9FED-8648-E216F20C9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035A5D-5C1B-4933-44FC-14596D59B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D9255E-012C-453D-8262-3DFAA3B898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349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17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5" Type="http://schemas.openxmlformats.org/officeDocument/2006/relationships/image" Target="../media/image1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14.emf"/><Relationship Id="rId4" Type="http://schemas.openxmlformats.org/officeDocument/2006/relationships/image" Target="../media/image17.emf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6.emf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14.emf"/><Relationship Id="rId4" Type="http://schemas.openxmlformats.org/officeDocument/2006/relationships/image" Target="../media/image17.emf"/><Relationship Id="rId9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3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5511830-61E5-A0D5-8044-9790E1FC1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485" y="1384676"/>
            <a:ext cx="2330018" cy="232514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8205B4D-2BD7-7D61-5961-1D8F8CF1E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99" y="4643573"/>
            <a:ext cx="4572000" cy="91630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B415592-597F-2385-21BD-2543903045E8}"/>
              </a:ext>
            </a:extLst>
          </p:cNvPr>
          <p:cNvSpPr txBox="1"/>
          <p:nvPr/>
        </p:nvSpPr>
        <p:spPr>
          <a:xfrm>
            <a:off x="2691579" y="3849447"/>
            <a:ext cx="3760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>
                <a:latin typeface="Montserrat Medium" pitchFamily="2" charset="0"/>
              </a:rPr>
              <a:t>RRSS</a:t>
            </a:r>
            <a:r>
              <a:rPr lang="es-MX" sz="4800" dirty="0">
                <a:latin typeface="Montserrat ExtraBold" pitchFamily="2" charset="0"/>
              </a:rPr>
              <a:t>PI&amp;E</a:t>
            </a:r>
            <a:endParaRPr lang="es-AR" sz="4800" dirty="0">
              <a:latin typeface="Montserrat ExtraBold" pitchFamily="2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DF35B5B-72A1-253A-7850-69EE737FE4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52748"/>
            <a:ext cx="3564395" cy="720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0B1C155-C8EA-F37D-6E0A-D32192B1D1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9605" y="0"/>
            <a:ext cx="3564395" cy="720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2417F77-D74A-EA5C-D4E8-90AD1D02E2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720000"/>
            <a:ext cx="720000" cy="7200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07D36FF-B827-A16C-E79A-8907C3838D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4221" y="3429000"/>
            <a:ext cx="759779" cy="720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50CC36B-6F16-8197-378E-7D45BE2880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24000" y="2047355"/>
            <a:ext cx="720000" cy="720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B56618AF-5833-DC92-F13A-C5F7D6AE6E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24000" y="6148452"/>
            <a:ext cx="720000" cy="7200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533219A-81FE-E296-8778-C43D837F29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0000" y="1424625"/>
            <a:ext cx="720000" cy="7200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C69BB4B4-D4AD-3289-D9C5-33036F9CD8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6000" y="48189"/>
            <a:ext cx="648000" cy="7200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84C84B25-3665-37B2-3DC9-947817FED51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04000" y="6193384"/>
            <a:ext cx="720000" cy="609231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BEC3952A-AD97-64CF-6554-24A94B90A3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1621" y="2204315"/>
            <a:ext cx="116757" cy="720000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ECC613A9-8A22-6E7B-4A4D-14794936198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4623483"/>
            <a:ext cx="1761081" cy="144000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1AB2FEC8-25DB-86D4-19E0-4342298E0AA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35310" y="768189"/>
            <a:ext cx="2217600" cy="72000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357AEFF9-3685-4E23-7A03-F86F574526E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0000" y="0"/>
            <a:ext cx="720000" cy="72000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0E201DD6-B039-D602-CCB7-77B078F07EF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56860" y="6152748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32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B7239-0DB3-CC1A-4756-06502906E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2EC388F-FDE7-D702-88D0-E000A373C9AF}"/>
              </a:ext>
            </a:extLst>
          </p:cNvPr>
          <p:cNvSpPr txBox="1"/>
          <p:nvPr/>
        </p:nvSpPr>
        <p:spPr>
          <a:xfrm>
            <a:off x="2691580" y="720000"/>
            <a:ext cx="3760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atin typeface="Montserrat Medium" pitchFamily="2" charset="0"/>
              </a:rPr>
              <a:t>RRSS</a:t>
            </a:r>
            <a:r>
              <a:rPr lang="es-MX" sz="3600" dirty="0">
                <a:latin typeface="Montserrat ExtraBold" pitchFamily="2" charset="0"/>
              </a:rPr>
              <a:t>PI&amp;E</a:t>
            </a:r>
            <a:endParaRPr lang="es-AR" sz="3600" dirty="0">
              <a:latin typeface="Montserrat ExtraBold" pitchFamily="2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E6C8AA8-0D18-7E29-7896-329D10868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2748"/>
            <a:ext cx="3564395" cy="720000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E02283D5-3D8F-981F-FBB5-FE40BB17A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1629" y="140420"/>
            <a:ext cx="880541" cy="720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3456B94-C0D6-2648-2FCF-4A16E7E61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36022" cy="72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84B200F-27B4-95EF-A4A6-36A09415D6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9801" y="6138000"/>
            <a:ext cx="2124199" cy="720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47A5BC6-0386-E631-408A-A7DB0A15C5E2}"/>
              </a:ext>
            </a:extLst>
          </p:cNvPr>
          <p:cNvSpPr txBox="1"/>
          <p:nvPr/>
        </p:nvSpPr>
        <p:spPr>
          <a:xfrm>
            <a:off x="309715" y="1545468"/>
            <a:ext cx="852456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Aft>
                <a:spcPts val="800"/>
              </a:spcAft>
            </a:pPr>
            <a:r>
              <a:rPr lang="es-AR" sz="1400" b="0" i="0" u="none" strike="noStrike" dirty="0">
                <a:solidFill>
                  <a:srgbClr val="000000"/>
                </a:solidFill>
                <a:effectLst/>
                <a:latin typeface="Montserrat Medium" pitchFamily="2" charset="0"/>
              </a:rPr>
              <a:t>Las publicaciones en redes sociales de programas internacionales y especiales son un medio de </a:t>
            </a:r>
            <a:r>
              <a:rPr lang="es-AR" sz="1400" b="1" i="0" u="none" strike="noStrike" dirty="0">
                <a:solidFill>
                  <a:srgbClr val="000000"/>
                </a:solidFill>
                <a:effectLst/>
                <a:latin typeface="Montserrat Medium" pitchFamily="2" charset="0"/>
              </a:rPr>
              <a:t>animación</a:t>
            </a:r>
            <a:r>
              <a:rPr lang="es-AR" sz="1400" b="0" i="0" u="none" strike="noStrike" dirty="0">
                <a:solidFill>
                  <a:srgbClr val="000000"/>
                </a:solidFill>
                <a:effectLst/>
                <a:latin typeface="Montserrat Medium" pitchFamily="2" charset="0"/>
              </a:rPr>
              <a:t> y promoción con 2 públicos objetivo:</a:t>
            </a:r>
            <a:endParaRPr lang="es-AR" sz="1400" b="0" dirty="0">
              <a:effectLst/>
              <a:latin typeface="Montserrat Medium" pitchFamily="2" charset="0"/>
            </a:endParaRPr>
          </a:p>
          <a:p>
            <a:pPr algn="just" rtl="0" fontAlgn="base">
              <a:buFont typeface="+mj-lt"/>
              <a:buAutoNum type="arabicPeriod"/>
            </a:pPr>
            <a:r>
              <a:rPr lang="es-AR" sz="1400" b="0" i="0" u="none" strike="noStrike" dirty="0">
                <a:solidFill>
                  <a:srgbClr val="000000"/>
                </a:solidFill>
                <a:effectLst/>
                <a:latin typeface="Montserrat Medium" pitchFamily="2" charset="0"/>
              </a:rPr>
              <a:t>Niñas, niños, adolescentes y jóvenes que buscan o quieren descubrir actividades con respecto a sus intereses.</a:t>
            </a:r>
          </a:p>
          <a:p>
            <a:pPr algn="just" rtl="0" fontAlgn="base">
              <a:buFont typeface="+mj-lt"/>
              <a:buAutoNum type="arabicPeriod"/>
            </a:pPr>
            <a:endParaRPr lang="es-AR" sz="1400" b="0" i="0" u="none" strike="noStrike" dirty="0">
              <a:solidFill>
                <a:srgbClr val="000000"/>
              </a:solidFill>
              <a:effectLst/>
              <a:latin typeface="Montserrat Medium" pitchFamily="2" charset="0"/>
            </a:endParaRPr>
          </a:p>
          <a:p>
            <a:pPr algn="just" rtl="0" fontAlgn="base">
              <a:spcAft>
                <a:spcPts val="800"/>
              </a:spcAft>
              <a:buFont typeface="+mj-lt"/>
              <a:buAutoNum type="arabicPeriod" startAt="2"/>
            </a:pPr>
            <a:r>
              <a:rPr lang="es-AR" sz="1400" b="0" i="0" u="none" strike="noStrike" dirty="0">
                <a:solidFill>
                  <a:srgbClr val="000000"/>
                </a:solidFill>
                <a:effectLst/>
                <a:latin typeface="Montserrat Medium" pitchFamily="2" charset="0"/>
              </a:rPr>
              <a:t>Adultez que busca entregar opciones a </a:t>
            </a:r>
            <a:r>
              <a:rPr lang="es-AR" sz="1400" b="0" i="0" u="none" strike="noStrike" dirty="0" err="1">
                <a:solidFill>
                  <a:srgbClr val="000000"/>
                </a:solidFill>
                <a:effectLst/>
                <a:latin typeface="Montserrat Medium" pitchFamily="2" charset="0"/>
              </a:rPr>
              <a:t>NNAJs</a:t>
            </a:r>
            <a:r>
              <a:rPr lang="es-AR" sz="1400" b="0" i="0" u="none" strike="noStrike" dirty="0">
                <a:solidFill>
                  <a:srgbClr val="000000"/>
                </a:solidFill>
                <a:effectLst/>
                <a:latin typeface="Montserrat Medium" pitchFamily="2" charset="0"/>
              </a:rPr>
              <a:t> para sus ciclos de programas y proyectos según sus necesidades.</a:t>
            </a:r>
          </a:p>
          <a:p>
            <a:pPr algn="just" rtl="0">
              <a:spcAft>
                <a:spcPts val="800"/>
              </a:spcAft>
            </a:pPr>
            <a:br>
              <a:rPr lang="es-AR" sz="1400" b="0" dirty="0">
                <a:effectLst/>
                <a:latin typeface="Montserrat Medium" pitchFamily="2" charset="0"/>
              </a:rPr>
            </a:br>
            <a:r>
              <a:rPr lang="es-AR" sz="1400" b="0" i="0" u="none" strike="noStrike" dirty="0">
                <a:solidFill>
                  <a:srgbClr val="000000"/>
                </a:solidFill>
                <a:effectLst/>
                <a:latin typeface="Montserrat Medium" pitchFamily="2" charset="0"/>
              </a:rPr>
              <a:t>Por lo tanto, debemos considerar cómo transmitimos la información y hacemos el llamado a participar de ellos a través de los “Días de”, fechas institucionales, animaciones, set de actividades, temporadas, desafíos, etc. ocupando todas las herramientas que nos entregan distintas plataformas.</a:t>
            </a:r>
            <a:endParaRPr lang="es-AR" sz="1400" b="0" dirty="0">
              <a:effectLst/>
              <a:latin typeface="Montserrat Medium" pitchFamily="2" charset="0"/>
            </a:endParaRPr>
          </a:p>
          <a:p>
            <a:pPr algn="just"/>
            <a:br>
              <a:rPr lang="es-AR" sz="1400" dirty="0">
                <a:latin typeface="Montserrat Medium" pitchFamily="2" charset="0"/>
              </a:rPr>
            </a:br>
            <a:endParaRPr lang="es-AR" sz="1400" dirty="0">
              <a:latin typeface="Montserrat Medium" pitchFamily="2" charset="0"/>
            </a:endParaRPr>
          </a:p>
        </p:txBody>
      </p:sp>
      <p:pic>
        <p:nvPicPr>
          <p:cNvPr id="15" name="Imagen 14" descr="Grupo de personas en un bosque&#10;&#10;Descripción generada automáticamente">
            <a:extLst>
              <a:ext uri="{FF2B5EF4-FFF2-40B4-BE49-F238E27FC236}">
                <a16:creationId xmlns:a16="http://schemas.microsoft.com/office/drawing/2014/main" id="{3D235092-42DC-D34E-C44D-35B75365F0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t="20487" r="6800" b="50000"/>
          <a:stretch/>
        </p:blipFill>
        <p:spPr>
          <a:xfrm>
            <a:off x="2616972" y="4707256"/>
            <a:ext cx="391005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86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287E3-8414-F86A-B708-B5AAC767C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FBC537A-49F5-B9D5-A4AF-03C555A4E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802" y="1285010"/>
            <a:ext cx="3564395" cy="497469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20F9FBB-D382-D19C-BC1B-01A6FA060BC8}"/>
              </a:ext>
            </a:extLst>
          </p:cNvPr>
          <p:cNvSpPr txBox="1"/>
          <p:nvPr/>
        </p:nvSpPr>
        <p:spPr>
          <a:xfrm>
            <a:off x="368710" y="823348"/>
            <a:ext cx="8406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Montserrat Medium" pitchFamily="2" charset="0"/>
              </a:rPr>
              <a:t>¿QUÉ DEBERÍA TENER UNA </a:t>
            </a:r>
            <a:r>
              <a:rPr lang="es-MX" sz="2400" dirty="0">
                <a:latin typeface="Montserrat ExtraBold" pitchFamily="2" charset="0"/>
              </a:rPr>
              <a:t>BUENA PUBLICACIÓN?</a:t>
            </a:r>
            <a:endParaRPr lang="es-AR" sz="2400" dirty="0">
              <a:latin typeface="Montserrat ExtraBold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083AA27-2B64-B3DD-657C-AB767E044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36022" cy="72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CC0F5F8-C1F9-B3AC-D581-DD5C58EDA1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9801" y="6138000"/>
            <a:ext cx="2124199" cy="720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E415CDC-1C13-DD48-95C3-346E84123A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6400" y="0"/>
            <a:ext cx="2217600" cy="72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EAEE7FC-2226-F602-5436-5FB369BCD3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52748"/>
            <a:ext cx="3564395" cy="720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9CE3590-4E83-5D17-91F5-3A79F76BC9F6}"/>
              </a:ext>
            </a:extLst>
          </p:cNvPr>
          <p:cNvSpPr txBox="1"/>
          <p:nvPr/>
        </p:nvSpPr>
        <p:spPr>
          <a:xfrm>
            <a:off x="368710" y="2756696"/>
            <a:ext cx="2905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Montserrat ExtraBold" pitchFamily="2" charset="0"/>
              </a:rPr>
              <a:t>EJERCICIO:</a:t>
            </a:r>
          </a:p>
          <a:p>
            <a:endParaRPr lang="es-MX" sz="1200" dirty="0">
              <a:latin typeface="Montserrat Medium" pitchFamily="2" charset="0"/>
            </a:endParaRPr>
          </a:p>
          <a:p>
            <a:r>
              <a:rPr lang="es-MX" sz="1200" dirty="0">
                <a:latin typeface="Montserrat Medium" pitchFamily="2" charset="0"/>
              </a:rPr>
              <a:t>DIBUJAR UNA PUBLICACIÓN.</a:t>
            </a:r>
          </a:p>
          <a:p>
            <a:r>
              <a:rPr lang="es-MX" sz="1200" dirty="0">
                <a:latin typeface="Montserrat Medium" pitchFamily="2" charset="0"/>
              </a:rPr>
              <a:t>INVENTAR UN “DÍA D”.</a:t>
            </a:r>
          </a:p>
          <a:p>
            <a:r>
              <a:rPr lang="es-MX" sz="1200" dirty="0">
                <a:latin typeface="Montserrat Medium" pitchFamily="2" charset="0"/>
              </a:rPr>
              <a:t>ENVIARLA.</a:t>
            </a:r>
          </a:p>
          <a:p>
            <a:r>
              <a:rPr lang="es-MX" sz="1200" dirty="0">
                <a:latin typeface="Montserrat Medium" pitchFamily="2" charset="0"/>
              </a:rPr>
              <a:t>5 MIN.</a:t>
            </a:r>
          </a:p>
        </p:txBody>
      </p:sp>
    </p:spTree>
    <p:extLst>
      <p:ext uri="{BB962C8B-B14F-4D97-AF65-F5344CB8AC3E}">
        <p14:creationId xmlns:p14="http://schemas.microsoft.com/office/powerpoint/2010/main" val="1404684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5DFC1-787F-D928-57EC-9478358B0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58D4EDDC-1B39-3931-29CE-14E0C3FE055C}"/>
              </a:ext>
            </a:extLst>
          </p:cNvPr>
          <p:cNvSpPr txBox="1"/>
          <p:nvPr/>
        </p:nvSpPr>
        <p:spPr>
          <a:xfrm>
            <a:off x="368710" y="823348"/>
            <a:ext cx="8406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Montserrat Medium" pitchFamily="2" charset="0"/>
              </a:rPr>
              <a:t>¿QUÉ DEBERÍA TENER UNA </a:t>
            </a:r>
            <a:r>
              <a:rPr lang="es-MX" sz="2400" dirty="0">
                <a:latin typeface="Montserrat ExtraBold" pitchFamily="2" charset="0"/>
              </a:rPr>
              <a:t>BUENA PUBLICACIÓN?</a:t>
            </a:r>
            <a:endParaRPr lang="es-AR" sz="2400" dirty="0">
              <a:latin typeface="Montserrat ExtraBold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A290C91-4E32-11B3-8792-01CC77C9A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36022" cy="72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A9FF615-FE0D-4089-17D5-EA856A280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9801" y="6138000"/>
            <a:ext cx="2124199" cy="720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3965392-10D3-E21C-D88E-F73D3927E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6400" y="0"/>
            <a:ext cx="2217600" cy="72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8E91F06-9AC7-52B7-A503-B4C2794F12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152748"/>
            <a:ext cx="3564395" cy="72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82803FA-9708-60BE-F7F7-483614C0D3D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258" t="13996" r="48710" b="8009"/>
          <a:stretch/>
        </p:blipFill>
        <p:spPr>
          <a:xfrm>
            <a:off x="194548" y="1989000"/>
            <a:ext cx="2891961" cy="2880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FA74CCB-345F-9514-C303-133F56E2B79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7419" t="13997" r="48550" b="8008"/>
          <a:stretch/>
        </p:blipFill>
        <p:spPr>
          <a:xfrm>
            <a:off x="6057492" y="1989000"/>
            <a:ext cx="2891961" cy="2880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93A5FF9-75C3-B2DB-0000-894AE3DFE49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7904" t="13998" r="48063" b="8296"/>
          <a:stretch/>
        </p:blipFill>
        <p:spPr>
          <a:xfrm>
            <a:off x="3154856" y="1989000"/>
            <a:ext cx="2902636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85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2DBD4-643F-8F9B-A000-56917F532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71C0EA6-D202-EEE0-5501-7FA34E88F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36022" cy="72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BC3965E-64D1-6FD8-D6D2-EB5123045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9801" y="6138000"/>
            <a:ext cx="2124199" cy="720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88A2DB8-7D0C-DEA2-6DBA-E8BC8925EC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6400" y="0"/>
            <a:ext cx="2217600" cy="72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4CFFB92-FFD8-2AC0-68B2-916D28B9E2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152748"/>
            <a:ext cx="3564395" cy="720000"/>
          </a:xfrm>
          <a:prstGeom prst="rect">
            <a:avLst/>
          </a:prstGeom>
        </p:spPr>
      </p:pic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020EF42-CEDC-C438-A7D8-7E75F85795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63" y="2005374"/>
            <a:ext cx="2592000" cy="324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Imagen 10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A0FFCFF9-0D18-A3D2-7C11-01B8592C81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00" y="2005374"/>
            <a:ext cx="2592000" cy="324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Imagen 12" descr="Diagrama&#10;&#10;Descripción generada automáticamente">
            <a:extLst>
              <a:ext uri="{FF2B5EF4-FFF2-40B4-BE49-F238E27FC236}">
                <a16:creationId xmlns:a16="http://schemas.microsoft.com/office/drawing/2014/main" id="{DB8EB8FD-0BFC-577A-AAB6-5F6238FF75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737" y="2005374"/>
            <a:ext cx="2592000" cy="324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909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3FFF2-3CF6-F07F-4350-60703BE27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4C48CB-DD5C-599B-642B-EC8F85967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36022" cy="72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87F5B5C-A78E-968B-F827-54727DAA6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9801" y="6138000"/>
            <a:ext cx="2124199" cy="72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E69E813-9AB5-E06D-8109-6050F2CF1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52748"/>
            <a:ext cx="3564395" cy="720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2860928-F231-9DE1-61B6-B8D97632E8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1629" y="140420"/>
            <a:ext cx="880541" cy="720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D69D488-526D-08DD-81D8-FDD2C9524CDF}"/>
              </a:ext>
            </a:extLst>
          </p:cNvPr>
          <p:cNvSpPr txBox="1"/>
          <p:nvPr/>
        </p:nvSpPr>
        <p:spPr>
          <a:xfrm>
            <a:off x="1782197" y="2097546"/>
            <a:ext cx="64450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Montserrat ExtraBold" pitchFamily="2" charset="0"/>
              </a:rPr>
              <a:t>PORTADA</a:t>
            </a:r>
          </a:p>
          <a:p>
            <a:endParaRPr lang="es-MX" sz="1200" dirty="0">
              <a:latin typeface="Montserrat ExtraBold" pitchFamily="2" charset="0"/>
            </a:endParaRPr>
          </a:p>
          <a:p>
            <a:r>
              <a:rPr lang="es-MX" sz="1200" dirty="0">
                <a:latin typeface="Montserrat ExtraBold" pitchFamily="2" charset="0"/>
              </a:rPr>
              <a:t>CONTRA PORTADA: PROGRAMAS VINCULADOS, ODS Y CONTACTO</a:t>
            </a:r>
          </a:p>
          <a:p>
            <a:endParaRPr lang="es-MX" sz="1200" dirty="0">
              <a:latin typeface="Montserrat ExtraBold" pitchFamily="2" charset="0"/>
            </a:endParaRPr>
          </a:p>
          <a:p>
            <a:r>
              <a:rPr lang="es-MX" sz="1200" dirty="0">
                <a:latin typeface="Montserrat ExtraBold" pitchFamily="2" charset="0"/>
              </a:rPr>
              <a:t>TIPOGRAFÍAS</a:t>
            </a:r>
          </a:p>
          <a:p>
            <a:endParaRPr lang="es-MX" sz="1200" dirty="0">
              <a:latin typeface="Montserrat ExtraBold" pitchFamily="2" charset="0"/>
            </a:endParaRPr>
          </a:p>
          <a:p>
            <a:r>
              <a:rPr lang="es-MX" sz="1200" dirty="0">
                <a:latin typeface="Montserrat ExtraBold" pitchFamily="2" charset="0"/>
              </a:rPr>
              <a:t>PALETA DE COLOR</a:t>
            </a:r>
          </a:p>
          <a:p>
            <a:endParaRPr lang="es-MX" sz="1200" dirty="0">
              <a:latin typeface="Montserrat ExtraBold" pitchFamily="2" charset="0"/>
            </a:endParaRPr>
          </a:p>
          <a:p>
            <a:r>
              <a:rPr lang="es-MX" sz="1200" dirty="0">
                <a:latin typeface="Montserrat ExtraBold" pitchFamily="2" charset="0"/>
              </a:rPr>
              <a:t>SET DE LOGOS</a:t>
            </a:r>
          </a:p>
          <a:p>
            <a:endParaRPr lang="es-MX" sz="1200" dirty="0">
              <a:latin typeface="Montserrat ExtraBold" pitchFamily="2" charset="0"/>
            </a:endParaRPr>
          </a:p>
          <a:p>
            <a:r>
              <a:rPr lang="es-MX" sz="1200" dirty="0">
                <a:latin typeface="Montserrat ExtraBold" pitchFamily="2" charset="0"/>
              </a:rPr>
              <a:t>PRESENTACIONES PARA ANIMACIONES</a:t>
            </a:r>
          </a:p>
          <a:p>
            <a:endParaRPr lang="es-MX" sz="1200" dirty="0">
              <a:latin typeface="Montserrat ExtraBold" pitchFamily="2" charset="0"/>
            </a:endParaRPr>
          </a:p>
          <a:p>
            <a:r>
              <a:rPr lang="es-MX" sz="1200" dirty="0">
                <a:latin typeface="Montserrat ExtraBold" pitchFamily="2" charset="0"/>
              </a:rPr>
              <a:t>MATERIAL ANIMACIONES</a:t>
            </a:r>
          </a:p>
          <a:p>
            <a:endParaRPr lang="es-MX" sz="1200" dirty="0">
              <a:latin typeface="Montserrat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5031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2907</TotalTime>
  <Words>179</Words>
  <Application>Microsoft Office PowerPoint</Application>
  <PresentationFormat>Presentación en pantalla (4:3)</PresentationFormat>
  <Paragraphs>35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Montserrat ExtraBold</vt:lpstr>
      <vt:lpstr>Montserrat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José Castro Retamal</dc:creator>
  <cp:lastModifiedBy>José Castro Retamal</cp:lastModifiedBy>
  <cp:revision>1</cp:revision>
  <dcterms:created xsi:type="dcterms:W3CDTF">2025-01-31T20:32:23Z</dcterms:created>
  <dcterms:modified xsi:type="dcterms:W3CDTF">2025-02-02T20:59:32Z</dcterms:modified>
</cp:coreProperties>
</file>