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</p:sldIdLst>
  <p:sldSz cx="9906000" cy="6858000" type="A4"/>
  <p:notesSz cx="6858000" cy="9144000"/>
  <p:defaultTextStyle>
    <a:defPPr>
      <a:defRPr lang="es-419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3B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11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12" indent="0" algn="ctr">
              <a:buNone/>
              <a:defRPr sz="2000"/>
            </a:lvl2pPr>
            <a:lvl3pPr marL="914423" indent="0" algn="ctr">
              <a:buNone/>
              <a:defRPr sz="1800"/>
            </a:lvl3pPr>
            <a:lvl4pPr marL="1371634" indent="0" algn="ctr">
              <a:buNone/>
              <a:defRPr sz="1600"/>
            </a:lvl4pPr>
            <a:lvl5pPr marL="1828846" indent="0" algn="ctr">
              <a:buNone/>
              <a:defRPr sz="1600"/>
            </a:lvl5pPr>
            <a:lvl6pPr marL="2286057" indent="0" algn="ctr">
              <a:buNone/>
              <a:defRPr sz="1600"/>
            </a:lvl6pPr>
            <a:lvl7pPr marL="2743269" indent="0" algn="ctr">
              <a:buNone/>
              <a:defRPr sz="1600"/>
            </a:lvl7pPr>
            <a:lvl8pPr marL="3200480" indent="0" algn="ctr">
              <a:buNone/>
              <a:defRPr sz="1600"/>
            </a:lvl8pPr>
            <a:lvl9pPr marL="3657691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661881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4159038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515088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898291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0" y="1709742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0" y="4589467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1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2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557776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662623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9" y="365129"/>
            <a:ext cx="8543925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30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30" y="2505075"/>
            <a:ext cx="4190702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767493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501268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936662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9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1" y="987429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9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2" indent="0">
              <a:buNone/>
              <a:defRPr sz="1400"/>
            </a:lvl2pPr>
            <a:lvl3pPr marL="914423" indent="0">
              <a:buNone/>
              <a:defRPr sz="1200"/>
            </a:lvl3pPr>
            <a:lvl4pPr marL="1371634" indent="0">
              <a:buNone/>
              <a:defRPr sz="1000"/>
            </a:lvl4pPr>
            <a:lvl5pPr marL="1828846" indent="0">
              <a:buNone/>
              <a:defRPr sz="1000"/>
            </a:lvl5pPr>
            <a:lvl6pPr marL="2286057" indent="0">
              <a:buNone/>
              <a:defRPr sz="1000"/>
            </a:lvl6pPr>
            <a:lvl7pPr marL="2743269" indent="0">
              <a:buNone/>
              <a:defRPr sz="1000"/>
            </a:lvl7pPr>
            <a:lvl8pPr marL="3200480" indent="0">
              <a:buNone/>
              <a:defRPr sz="1000"/>
            </a:lvl8pPr>
            <a:lvl9pPr marL="3657691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561263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9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1" y="987429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12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9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2" indent="0">
              <a:buNone/>
              <a:defRPr sz="1400"/>
            </a:lvl2pPr>
            <a:lvl3pPr marL="914423" indent="0">
              <a:buNone/>
              <a:defRPr sz="1200"/>
            </a:lvl3pPr>
            <a:lvl4pPr marL="1371634" indent="0">
              <a:buNone/>
              <a:defRPr sz="1000"/>
            </a:lvl4pPr>
            <a:lvl5pPr marL="1828846" indent="0">
              <a:buNone/>
              <a:defRPr sz="1000"/>
            </a:lvl5pPr>
            <a:lvl6pPr marL="2286057" indent="0">
              <a:buNone/>
              <a:defRPr sz="1000"/>
            </a:lvl6pPr>
            <a:lvl7pPr marL="2743269" indent="0">
              <a:buNone/>
              <a:defRPr sz="1000"/>
            </a:lvl7pPr>
            <a:lvl8pPr marL="3200480" indent="0">
              <a:buNone/>
              <a:defRPr sz="1000"/>
            </a:lvl8pPr>
            <a:lvl9pPr marL="3657691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109540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9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4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4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4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4269431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6" indent="-228606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4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7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9" y="0"/>
            <a:ext cx="9700142" cy="6858000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5852160" y="5081451"/>
            <a:ext cx="25513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400" dirty="0" smtClean="0">
                <a:solidFill>
                  <a:srgbClr val="193B5F"/>
                </a:solidFill>
              </a:rPr>
              <a:t>Responsable </a:t>
            </a:r>
            <a:r>
              <a:rPr lang="es-419" sz="1400" dirty="0">
                <a:solidFill>
                  <a:srgbClr val="193B5F"/>
                </a:solidFill>
              </a:rPr>
              <a:t>de Grupo o Equipo </a:t>
            </a:r>
          </a:p>
        </p:txBody>
      </p:sp>
    </p:spTree>
    <p:extLst>
      <p:ext uri="{BB962C8B-B14F-4D97-AF65-F5344CB8AC3E}">
        <p14:creationId xmlns:p14="http://schemas.microsoft.com/office/powerpoint/2010/main" val="125095028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337</TotalTime>
  <Words>5</Words>
  <Application>Microsoft Office PowerPoint</Application>
  <PresentationFormat>A4 (210 x 297 mm)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Asociación de Guías y Scouts de Chile</dc:creator>
  <cp:lastModifiedBy>Asociación de Guías y Scouts de Chile</cp:lastModifiedBy>
  <cp:revision>4</cp:revision>
  <dcterms:created xsi:type="dcterms:W3CDTF">2021-12-03T16:14:16Z</dcterms:created>
  <dcterms:modified xsi:type="dcterms:W3CDTF">2021-12-03T21:52:06Z</dcterms:modified>
</cp:coreProperties>
</file>