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799909" y="6335485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rgbClr val="193B5F"/>
                </a:solidFill>
              </a:rPr>
              <a:t>Responsable </a:t>
            </a:r>
            <a:r>
              <a:rPr lang="es-419" sz="1400" dirty="0">
                <a:solidFill>
                  <a:srgbClr val="193B5F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6</cp:revision>
  <dcterms:created xsi:type="dcterms:W3CDTF">2021-12-03T16:14:16Z</dcterms:created>
  <dcterms:modified xsi:type="dcterms:W3CDTF">2021-12-03T21:54:00Z</dcterms:modified>
</cp:coreProperties>
</file>