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9906000" cy="6858000" type="A4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B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2" indent="0" algn="ctr">
              <a:buNone/>
              <a:defRPr sz="2000"/>
            </a:lvl2pPr>
            <a:lvl3pPr marL="914423" indent="0" algn="ctr">
              <a:buNone/>
              <a:defRPr sz="1800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188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15903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1508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9829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0" y="1709742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0" y="4589467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5777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6262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76749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0126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93666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9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61263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9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0954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B8CA5-2A55-4ECF-BC28-B664131DDF61}" type="datetimeFigureOut">
              <a:rPr lang="es-419" smtClean="0"/>
              <a:t>3/12/2021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4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E0F6A-D3A3-4256-9D42-5E380AE5E31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26943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9" y="0"/>
            <a:ext cx="9700142" cy="68580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5643153" y="6335485"/>
            <a:ext cx="2551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dirty="0" smtClean="0">
                <a:solidFill>
                  <a:srgbClr val="193B5F"/>
                </a:solidFill>
              </a:rPr>
              <a:t>Responsable </a:t>
            </a:r>
            <a:r>
              <a:rPr lang="es-419" sz="1400" dirty="0">
                <a:solidFill>
                  <a:srgbClr val="193B5F"/>
                </a:solidFill>
              </a:rPr>
              <a:t>de Grupo o Equipo </a:t>
            </a:r>
          </a:p>
        </p:txBody>
      </p:sp>
    </p:spTree>
    <p:extLst>
      <p:ext uri="{BB962C8B-B14F-4D97-AF65-F5344CB8AC3E}">
        <p14:creationId xmlns:p14="http://schemas.microsoft.com/office/powerpoint/2010/main" val="1250950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</TotalTime>
  <Words>5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Asociación de Guías y Scouts de Chile</dc:creator>
  <cp:lastModifiedBy>Asociación de Guías y Scouts de Chile</cp:lastModifiedBy>
  <cp:revision>7</cp:revision>
  <dcterms:created xsi:type="dcterms:W3CDTF">2021-12-03T16:14:16Z</dcterms:created>
  <dcterms:modified xsi:type="dcterms:W3CDTF">2021-12-03T21:54:44Z</dcterms:modified>
</cp:coreProperties>
</file>